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343" r:id="rId3"/>
    <p:sldId id="395" r:id="rId4"/>
    <p:sldId id="344" r:id="rId5"/>
    <p:sldId id="396" r:id="rId6"/>
    <p:sldId id="399" r:id="rId7"/>
    <p:sldId id="345" r:id="rId8"/>
    <p:sldId id="398" r:id="rId9"/>
    <p:sldId id="405" r:id="rId10"/>
    <p:sldId id="406" r:id="rId11"/>
    <p:sldId id="407" r:id="rId12"/>
    <p:sldId id="409" r:id="rId13"/>
    <p:sldId id="408" r:id="rId14"/>
    <p:sldId id="410" r:id="rId15"/>
    <p:sldId id="411" r:id="rId16"/>
    <p:sldId id="412" r:id="rId17"/>
    <p:sldId id="413" r:id="rId18"/>
    <p:sldId id="414" r:id="rId19"/>
    <p:sldId id="415" r:id="rId20"/>
    <p:sldId id="416" r:id="rId21"/>
    <p:sldId id="418" r:id="rId22"/>
    <p:sldId id="417" r:id="rId23"/>
    <p:sldId id="419" r:id="rId24"/>
    <p:sldId id="420" r:id="rId25"/>
    <p:sldId id="434" r:id="rId26"/>
    <p:sldId id="427" r:id="rId27"/>
    <p:sldId id="428" r:id="rId28"/>
    <p:sldId id="429" r:id="rId29"/>
    <p:sldId id="430" r:id="rId30"/>
    <p:sldId id="425" r:id="rId31"/>
    <p:sldId id="435" r:id="rId32"/>
    <p:sldId id="436" r:id="rId33"/>
    <p:sldId id="437" r:id="rId34"/>
    <p:sldId id="438" r:id="rId35"/>
    <p:sldId id="439" r:id="rId36"/>
    <p:sldId id="440" r:id="rId37"/>
    <p:sldId id="441" r:id="rId38"/>
    <p:sldId id="442" r:id="rId39"/>
    <p:sldId id="443" r:id="rId40"/>
    <p:sldId id="444" r:id="rId41"/>
    <p:sldId id="445" r:id="rId42"/>
    <p:sldId id="446" r:id="rId43"/>
    <p:sldId id="447" r:id="rId44"/>
    <p:sldId id="448" r:id="rId45"/>
    <p:sldId id="449" r:id="rId46"/>
    <p:sldId id="450" r:id="rId47"/>
    <p:sldId id="451" r:id="rId48"/>
    <p:sldId id="452" r:id="rId49"/>
    <p:sldId id="453" r:id="rId5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D7AE"/>
    <a:srgbClr val="339966"/>
    <a:srgbClr val="00CC99"/>
    <a:srgbClr val="008000"/>
    <a:srgbClr val="B41436"/>
    <a:srgbClr val="FFFF99"/>
    <a:srgbClr val="FFFFCC"/>
    <a:srgbClr val="B2E3FC"/>
    <a:srgbClr val="83F77D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>
        <p:scale>
          <a:sx n="81" d="100"/>
          <a:sy n="81" d="100"/>
        </p:scale>
        <p:origin x="-294" y="-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DE59753-4C26-4E1F-9CE9-6E7E03CEB758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71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09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90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53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02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81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296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07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83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3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18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70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430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53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009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62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9753-4C26-4E1F-9CE9-6E7E03CEB758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394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E59753-4C26-4E1F-9CE9-6E7E03CEB758}" type="datetimeFigureOut">
              <a:rPr lang="ru-RU" smtClean="0"/>
              <a:pPr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DCE44C0-B7FC-4359-A34A-524D542B1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84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D%D0%B3%D0%BB%D0%B8%D0%B9%D1%81%D0%BA%D0%B8%D0%B9_%D1%8F%D0%B7%D1%8B%D0%BA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0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3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4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1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jpg"/><Relationship Id="rId4" Type="http://schemas.microsoft.com/office/2007/relationships/hdphoto" Target="../media/hdphoto14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Картинки по запросу школьный портфель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4856">
            <a:off x="7353606" y="2979219"/>
            <a:ext cx="1373005" cy="135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808" y="2686049"/>
            <a:ext cx="7620000" cy="357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 flipH="1">
            <a:off x="460375" y="785611"/>
            <a:ext cx="11266435" cy="1903801"/>
          </a:xfrm>
        </p:spPr>
        <p:txBody>
          <a:bodyPr>
            <a:noAutofit/>
          </a:bodyPr>
          <a:lstStyle/>
          <a:p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жасөспірімдердегі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девиантты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мінез-құлықтың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көрінісі.Білім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беру 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мекемесі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жағдайында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ауытқушылықты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түзету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Картинки по запросу бродяжничество улица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58694" y="3105186"/>
            <a:ext cx="4003946" cy="250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Картинки по запросу алкоголь и подросток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" t="3366" r="12626" b="768"/>
          <a:stretch/>
        </p:blipFill>
        <p:spPr bwMode="auto">
          <a:xfrm>
            <a:off x="3091001" y="3121514"/>
            <a:ext cx="1367235" cy="9279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AutoShape 24" descr="Картинки по запросу краски и кисти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50" name="Picture 26" descr="Похожее изображени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296" y="3933938"/>
            <a:ext cx="1673023" cy="84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Картинки по запросу школьный клипарт компьютер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630" y="4474026"/>
            <a:ext cx="2662123" cy="153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35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полезная информация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24673" y="1972210"/>
            <a:ext cx="1306987" cy="195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0277" y="3105835"/>
            <a:ext cx="83937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"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Девиантты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мінез-құлық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терминін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жастан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кіші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балаларға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қолдануға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0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2902" y="2202153"/>
            <a:ext cx="544606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Девиантты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нормаларға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келмейтін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жағдайларда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білдіруге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ойлау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мінез-құлық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түрінде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патологияның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формаларында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299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04206" y="2199983"/>
            <a:ext cx="3276000" cy="219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290" name="Picture 2" descr="Картинки по запросу одарённый ребёнок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206" y="2199983"/>
            <a:ext cx="3297420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11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23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730" y="2202153"/>
            <a:ext cx="3240000" cy="218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6492" y="2693912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зерттеушілер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девиантты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мінез-құлықты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девиантты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ситуациялық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анықталған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мінез-құлық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реакцияларын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жатқызады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агрессивтілік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ерікті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іс-әрекетінен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ауытқу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77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723" y="620486"/>
            <a:ext cx="5053692" cy="2277835"/>
          </a:xfrm>
        </p:spPr>
        <p:txBody>
          <a:bodyPr>
            <a:normAutofit fontScale="90000"/>
          </a:bodyPr>
          <a:lstStyle/>
          <a:p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Девиантты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мінез-құлықтың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әлеуметтік-педагогикалық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параметрлеріне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көзқарастар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0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807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6979714" y="2199983"/>
            <a:ext cx="3276000" cy="219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979714" y="2420818"/>
            <a:ext cx="19148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Нейл Джозеф </a:t>
            </a:r>
            <a:r>
              <a:rPr lang="ru-RU" b="1" dirty="0" err="1" smtClean="0"/>
              <a:t>Сме́лзер</a:t>
            </a:r>
            <a:r>
              <a:rPr lang="ru-RU" dirty="0"/>
              <a:t> </a:t>
            </a:r>
            <a:r>
              <a:rPr lang="ru-RU" dirty="0" smtClean="0"/>
              <a:t>(</a:t>
            </a:r>
            <a:r>
              <a:rPr lang="ru-RU" dirty="0" smtClean="0">
                <a:hlinkClick r:id="rId3" tooltip="Английский язык"/>
              </a:rPr>
              <a:t>англ</a:t>
            </a:r>
            <a:r>
              <a:rPr lang="ru-RU" dirty="0">
                <a:hlinkClick r:id="rId3" tooltip="Английский язык"/>
              </a:rPr>
              <a:t>.</a:t>
            </a:r>
            <a:r>
              <a:rPr lang="ru-RU" dirty="0"/>
              <a:t> </a:t>
            </a:r>
            <a:r>
              <a:rPr lang="ru-RU" i="1" dirty="0" err="1"/>
              <a:t>Neil</a:t>
            </a:r>
            <a:r>
              <a:rPr lang="ru-RU" i="1" dirty="0"/>
              <a:t> </a:t>
            </a:r>
            <a:r>
              <a:rPr lang="ru-RU" i="1" dirty="0" err="1"/>
              <a:t>Joseph</a:t>
            </a:r>
            <a:r>
              <a:rPr lang="ru-RU" i="1" dirty="0"/>
              <a:t> </a:t>
            </a:r>
            <a:r>
              <a:rPr lang="ru-RU" i="1" dirty="0" err="1" smtClean="0"/>
              <a:t>Smelser</a:t>
            </a:r>
            <a:r>
              <a:rPr lang="ru-RU" dirty="0" smtClean="0"/>
              <a:t>) американский социолог…</a:t>
            </a:r>
            <a:endParaRPr lang="ru-RU" dirty="0"/>
          </a:p>
        </p:txBody>
      </p:sp>
      <p:pic>
        <p:nvPicPr>
          <p:cNvPr id="14338" name="Picture 2" descr="Картинки по запрос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535" y="2353208"/>
            <a:ext cx="1279535" cy="188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56492" y="315948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Ауытқу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жасөспірімдердің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іс-әрекеттерінің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үміттерге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келуімен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келмеуімен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анықталады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әрекет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коэффициенті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қабылданады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девиантный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недевиантный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Ауытқу-бұл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топтық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нормадан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ауытқу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негізінен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оқшаулауды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емдеуді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түрмеде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отыруды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бұзушының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жазаларын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талап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2496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807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6979714" y="2199983"/>
            <a:ext cx="3276000" cy="219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979714" y="2420818"/>
            <a:ext cx="191119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Клейберг</a:t>
            </a:r>
            <a:r>
              <a:rPr lang="ru-RU" b="1" dirty="0"/>
              <a:t> Юрий Александрович, </a:t>
            </a:r>
            <a:r>
              <a:rPr lang="ru-RU" sz="1600" dirty="0"/>
              <a:t>доктор педагогических наук, доктор психологических </a:t>
            </a:r>
            <a:r>
              <a:rPr lang="ru-RU" sz="1600" dirty="0" smtClean="0"/>
              <a:t>наук …</a:t>
            </a:r>
            <a:endParaRPr lang="ru-RU" sz="1600" dirty="0"/>
          </a:p>
        </p:txBody>
      </p:sp>
      <p:pic>
        <p:nvPicPr>
          <p:cNvPr id="15362" name="Picture 2" descr="Картинки по запросу Клейберг Ю.Л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4342" y="2363478"/>
            <a:ext cx="1163581" cy="179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84723" y="620486"/>
            <a:ext cx="5053692" cy="2277835"/>
          </a:xfrm>
        </p:spPr>
        <p:txBody>
          <a:bodyPr>
            <a:normAutofit fontScale="90000"/>
          </a:bodyPr>
          <a:lstStyle/>
          <a:p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Девиантты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мінез-құлықтың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әлеуметтік-педагогикалық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параметрлерінің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36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тәсілдері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5816" y="3144093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Жасөспірімдердің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девиантты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мінез-құлқы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құндылық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қатынасты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көрсету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нормалар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үміттерді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өзгертудің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тәсілі.Девиантты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әрекеттер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мақсатқа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жетудің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құралы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бұғатталған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қажеттіліктерді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ауыстыру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әрекеттерді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ауыстыру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релаксация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тәсілі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өзін-өзі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өзін-өзі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растау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қажеттілігін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қанағаттандыратын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мақсат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005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23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Картинки по запросу подрост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039"/>
          <a:stretch/>
        </p:blipFill>
        <p:spPr bwMode="auto">
          <a:xfrm>
            <a:off x="6921384" y="2172780"/>
            <a:ext cx="3275809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0984" y="239361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Девиантты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жасөспірімдер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айтарлықтай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эмоционалды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бұзылулармен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сипатталады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импульсивтілікпен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ашуланшақтықпен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ызу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мінезімен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басқалармен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қақтығыстар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агрессивтілікпен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0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723" y="1372205"/>
            <a:ext cx="5053692" cy="1371600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Девиантты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мінез-құлықтың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көріну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формалары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6489">
            <a:off x="7019085" y="932018"/>
            <a:ext cx="3682832" cy="4776012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7181770" y="1664428"/>
            <a:ext cx="2911226" cy="706563"/>
            <a:chOff x="7177746" y="1761040"/>
            <a:chExt cx="2911226" cy="706563"/>
          </a:xfrm>
        </p:grpSpPr>
        <p:pic>
          <p:nvPicPr>
            <p:cNvPr id="8" name="Picture 2" descr="Картинки по запросу галочк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6489">
              <a:off x="7177746" y="2069880"/>
              <a:ext cx="397723" cy="39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 rot="21132602">
              <a:off x="7586804" y="1761040"/>
              <a:ext cx="25021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k-KZ" dirty="0" smtClean="0"/>
                <a:t>Маскүнемдік  пен  ішімдік</a:t>
              </a:r>
              <a:endParaRPr lang="ru-RU" dirty="0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7230293" y="2083330"/>
            <a:ext cx="3053486" cy="716247"/>
            <a:chOff x="7240342" y="2140512"/>
            <a:chExt cx="3053486" cy="716247"/>
          </a:xfrm>
        </p:grpSpPr>
        <p:pic>
          <p:nvPicPr>
            <p:cNvPr id="19" name="Picture 2" descr="Картинки по запросу галочк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6489">
              <a:off x="7240342" y="2459036"/>
              <a:ext cx="397723" cy="39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Прямоугольник 19"/>
            <p:cNvSpPr/>
            <p:nvPr/>
          </p:nvSpPr>
          <p:spPr>
            <a:xfrm rot="21132602">
              <a:off x="7648740" y="2140512"/>
              <a:ext cx="26450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токсикомания   </a:t>
              </a:r>
              <a:r>
                <a:rPr lang="ru-RU" dirty="0" err="1" smtClean="0"/>
                <a:t>және</a:t>
              </a:r>
              <a:r>
                <a:rPr lang="ru-RU" dirty="0" smtClean="0"/>
                <a:t>  </a:t>
              </a:r>
              <a:r>
                <a:rPr lang="ru-RU" dirty="0" err="1" smtClean="0"/>
                <a:t>нашақорлық</a:t>
              </a:r>
              <a:endParaRPr lang="ru-RU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7289191" y="2739214"/>
            <a:ext cx="3656170" cy="561066"/>
            <a:chOff x="7294774" y="2644029"/>
            <a:chExt cx="2743464" cy="561066"/>
          </a:xfrm>
        </p:grpSpPr>
        <p:pic>
          <p:nvPicPr>
            <p:cNvPr id="21" name="Picture 2" descr="Картинки по запросу галочки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6489">
              <a:off x="7294774" y="2807372"/>
              <a:ext cx="397723" cy="39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Прямоугольник 21"/>
            <p:cNvSpPr/>
            <p:nvPr/>
          </p:nvSpPr>
          <p:spPr>
            <a:xfrm rot="21132602">
              <a:off x="7704007" y="2644029"/>
              <a:ext cx="23342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k-KZ" dirty="0" smtClean="0"/>
                <a:t>Өз-өзіне   қол жұмсау</a:t>
              </a:r>
              <a:endParaRPr lang="ru-RU" dirty="0"/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7411532" y="3154760"/>
            <a:ext cx="2728315" cy="549262"/>
            <a:chOff x="7377967" y="3414177"/>
            <a:chExt cx="2728315" cy="549262"/>
          </a:xfrm>
        </p:grpSpPr>
        <p:pic>
          <p:nvPicPr>
            <p:cNvPr id="28" name="Picture 2" descr="Картинки по запросу галочк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6489">
              <a:off x="7377967" y="3565716"/>
              <a:ext cx="397723" cy="39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Прямоугольник 28"/>
            <p:cNvSpPr/>
            <p:nvPr/>
          </p:nvSpPr>
          <p:spPr>
            <a:xfrm rot="21132602">
              <a:off x="7772051" y="3414177"/>
              <a:ext cx="23342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k-KZ" dirty="0" smtClean="0"/>
                <a:t>жезөкшелік</a:t>
              </a:r>
              <a:endParaRPr lang="ru-RU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7458217" y="3446050"/>
            <a:ext cx="3633315" cy="923330"/>
            <a:chOff x="7432399" y="3468047"/>
            <a:chExt cx="3224691" cy="923330"/>
          </a:xfrm>
        </p:grpSpPr>
        <p:pic>
          <p:nvPicPr>
            <p:cNvPr id="30" name="Picture 2" descr="Картинки по запросу галочки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6489">
              <a:off x="7432399" y="3930380"/>
              <a:ext cx="397723" cy="39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Прямоугольник 30"/>
            <p:cNvSpPr/>
            <p:nvPr/>
          </p:nvSpPr>
          <p:spPr>
            <a:xfrm rot="21132602">
              <a:off x="7824182" y="3468047"/>
              <a:ext cx="283290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девиантты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мінез-құлық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жыныстық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>
                  <a:latin typeface="Times New Roman" pitchFamily="18" charset="0"/>
                  <a:cs typeface="Times New Roman" pitchFamily="18" charset="0"/>
                </a:rPr>
                <a:t>қатынасқа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негізделген</a:t>
              </a:r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ru-RU" dirty="0" err="1" smtClean="0">
                  <a:latin typeface="Times New Roman" pitchFamily="18" charset="0"/>
                  <a:cs typeface="Times New Roman" pitchFamily="18" charset="0"/>
                </a:rPr>
                <a:t>ауытқулар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7562402" y="4387136"/>
            <a:ext cx="2728315" cy="687761"/>
            <a:chOff x="7519487" y="4045826"/>
            <a:chExt cx="2728315" cy="687761"/>
          </a:xfrm>
        </p:grpSpPr>
        <p:pic>
          <p:nvPicPr>
            <p:cNvPr id="32" name="Picture 2" descr="Картинки по запросу галочк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6489">
              <a:off x="7519487" y="4335864"/>
              <a:ext cx="397723" cy="39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Прямоугольник 32"/>
            <p:cNvSpPr/>
            <p:nvPr/>
          </p:nvSpPr>
          <p:spPr>
            <a:xfrm rot="21132602">
              <a:off x="7913571" y="4045826"/>
              <a:ext cx="233423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err="1"/>
                <a:t>ү</a:t>
              </a:r>
              <a:r>
                <a:rPr lang="ru-RU" dirty="0" err="1" smtClean="0"/>
                <a:t>йден</a:t>
              </a:r>
              <a:r>
                <a:rPr lang="ru-RU" dirty="0" smtClean="0"/>
                <a:t> </a:t>
              </a:r>
              <a:r>
                <a:rPr lang="ru-RU" dirty="0" err="1" smtClean="0"/>
                <a:t>қашу</a:t>
              </a:r>
              <a:r>
                <a:rPr lang="ru-RU" dirty="0" smtClean="0"/>
                <a:t> </a:t>
              </a:r>
              <a:r>
                <a:rPr lang="ru-RU" dirty="0" err="1"/>
                <a:t>және</a:t>
              </a:r>
              <a:r>
                <a:rPr lang="ru-RU" dirty="0"/>
                <a:t> </a:t>
              </a:r>
              <a:r>
                <a:rPr lang="ru-RU" dirty="0" err="1"/>
                <a:t>қаңғыбастық</a:t>
              </a:r>
              <a:endParaRPr lang="ru-RU" dirty="0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620668" y="4948965"/>
            <a:ext cx="3656170" cy="561066"/>
            <a:chOff x="7294774" y="2644029"/>
            <a:chExt cx="2743464" cy="561066"/>
          </a:xfrm>
        </p:grpSpPr>
        <p:pic>
          <p:nvPicPr>
            <p:cNvPr id="27" name="Picture 2" descr="Картинки по запросу галочки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36489">
              <a:off x="7294774" y="2807372"/>
              <a:ext cx="397723" cy="39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Прямоугольник 39"/>
            <p:cNvSpPr/>
            <p:nvPr/>
          </p:nvSpPr>
          <p:spPr>
            <a:xfrm rot="21132602">
              <a:off x="7704007" y="2644029"/>
              <a:ext cx="23342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smtClean="0"/>
                <a:t>вандализм</a:t>
              </a:r>
              <a:endParaRPr lang="ru-RU" dirty="0"/>
            </a:p>
          </p:txBody>
        </p:sp>
      </p:grp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177" y="3093454"/>
            <a:ext cx="3388858" cy="2481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85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4884973" y="3144241"/>
            <a:ext cx="2321374" cy="215395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dirty="0"/>
          </a:p>
        </p:txBody>
      </p:sp>
      <p:sp>
        <p:nvSpPr>
          <p:cNvPr id="9" name="Овал 8"/>
          <p:cNvSpPr/>
          <p:nvPr/>
        </p:nvSpPr>
        <p:spPr>
          <a:xfrm>
            <a:off x="3690257" y="2637064"/>
            <a:ext cx="4767943" cy="3503026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Девиантты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мінез-құлықты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жасөспірімдерге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тән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ерекшеліктер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14271" y="3095909"/>
            <a:ext cx="2588086" cy="521422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психологиялық</a:t>
            </a:r>
            <a:r>
              <a:rPr lang="ru-RU" sz="1600" dirty="0"/>
              <a:t> </a:t>
            </a:r>
            <a:r>
              <a:rPr lang="ru-RU" sz="1600" dirty="0" err="1"/>
              <a:t>оқшаулану</a:t>
            </a:r>
            <a:r>
              <a:rPr lang="ru-RU" sz="1600" dirty="0"/>
              <a:t> </a:t>
            </a:r>
            <a:r>
              <a:rPr lang="ru-RU" sz="1600" dirty="0" err="1"/>
              <a:t>жағдайы</a:t>
            </a:r>
            <a:endParaRPr lang="ru-RU" sz="1600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184328" y="2472153"/>
            <a:ext cx="1722664" cy="573677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әлеуметтенудің</a:t>
            </a:r>
            <a:r>
              <a:rPr lang="ru-RU" sz="1600" dirty="0"/>
              <a:t> </a:t>
            </a:r>
            <a:r>
              <a:rPr lang="ru-RU" sz="1600" dirty="0" err="1"/>
              <a:t>төмен</a:t>
            </a:r>
            <a:r>
              <a:rPr lang="ru-RU" sz="1600" dirty="0"/>
              <a:t> </a:t>
            </a:r>
            <a:r>
              <a:rPr lang="ru-RU" sz="1600" dirty="0" err="1"/>
              <a:t>деңгейі</a:t>
            </a:r>
            <a:endParaRPr lang="ru-RU" sz="16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405276" y="2887707"/>
            <a:ext cx="1338943" cy="560613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дамудың</a:t>
            </a:r>
            <a:r>
              <a:rPr lang="ru-RU" sz="1600" dirty="0" smtClean="0"/>
              <a:t> </a:t>
            </a:r>
            <a:r>
              <a:rPr lang="ru-RU" sz="1600" dirty="0" err="1"/>
              <a:t>артта</a:t>
            </a:r>
            <a:r>
              <a:rPr lang="ru-RU" sz="1600" dirty="0"/>
              <a:t> </a:t>
            </a:r>
            <a:r>
              <a:rPr lang="ru-RU" sz="1600" dirty="0" err="1"/>
              <a:t>қалуы</a:t>
            </a:r>
            <a:endParaRPr lang="ru-RU" sz="16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8045364" y="3863079"/>
            <a:ext cx="1617073" cy="716280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эмоционалды</a:t>
            </a:r>
            <a:r>
              <a:rPr lang="ru-RU" sz="1600" dirty="0"/>
              <a:t> </a:t>
            </a:r>
            <a:r>
              <a:rPr lang="ru-RU" sz="1600" dirty="0" err="1" smtClean="0"/>
              <a:t>саланың</a:t>
            </a:r>
            <a:r>
              <a:rPr lang="ru-RU" sz="1600" dirty="0" smtClean="0"/>
              <a:t> </a:t>
            </a:r>
            <a:r>
              <a:rPr lang="ru-RU" sz="1600" dirty="0" err="1" smtClean="0"/>
              <a:t>бұзылуы</a:t>
            </a:r>
            <a:endParaRPr lang="ru-RU" sz="16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405276" y="5049358"/>
            <a:ext cx="1599111" cy="576942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өзіндік</a:t>
            </a:r>
            <a:r>
              <a:rPr lang="ru-RU" sz="1600" dirty="0"/>
              <a:t> </a:t>
            </a:r>
            <a:r>
              <a:rPr lang="ru-RU" sz="1600" dirty="0" err="1"/>
              <a:t>қатынас</a:t>
            </a:r>
            <a:r>
              <a:rPr lang="ru-RU" sz="1600" dirty="0"/>
              <a:t> </a:t>
            </a:r>
            <a:r>
              <a:rPr lang="ru-RU" sz="1600" dirty="0" err="1"/>
              <a:t>кемшіліктері</a:t>
            </a:r>
            <a:endParaRPr lang="ru-RU" sz="16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417553" y="5707119"/>
            <a:ext cx="1541961" cy="601980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теріс</a:t>
            </a:r>
            <a:r>
              <a:rPr lang="ru-RU" sz="1600" dirty="0"/>
              <a:t> </a:t>
            </a:r>
            <a:r>
              <a:rPr lang="ru-RU" sz="1600" dirty="0" err="1"/>
              <a:t>өзіндік</a:t>
            </a:r>
            <a:r>
              <a:rPr lang="ru-RU" sz="1600" dirty="0"/>
              <a:t> </a:t>
            </a:r>
            <a:r>
              <a:rPr lang="ru-RU" sz="1600" dirty="0" err="1"/>
              <a:t>тұжырымдама</a:t>
            </a:r>
            <a:endParaRPr lang="ru-RU" sz="16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310364" y="5246117"/>
            <a:ext cx="2612843" cy="531766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«Мен»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дифференциалданбаған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бейнесі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1424393" y="4015197"/>
            <a:ext cx="2906485" cy="746760"/>
          </a:xfrm>
          <a:prstGeom prst="roundRect">
            <a:avLst/>
          </a:prstGeo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когнитивті</a:t>
            </a:r>
            <a:r>
              <a:rPr lang="ru-RU" sz="1600" dirty="0"/>
              <a:t>, </a:t>
            </a:r>
            <a:r>
              <a:rPr lang="ru-RU" sz="1600" dirty="0" err="1"/>
              <a:t>эмоционалды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мінез-құлық</a:t>
            </a:r>
            <a:r>
              <a:rPr lang="ru-RU" sz="1600" dirty="0"/>
              <a:t> </a:t>
            </a:r>
            <a:r>
              <a:rPr lang="ru-RU" sz="1600" dirty="0" err="1"/>
              <a:t>компоненттерінің</a:t>
            </a:r>
            <a:r>
              <a:rPr lang="ru-RU" sz="1600" dirty="0"/>
              <a:t> </a:t>
            </a:r>
            <a:r>
              <a:rPr lang="ru-RU" sz="1600" dirty="0" err="1"/>
              <a:t>сәйкес</a:t>
            </a:r>
            <a:r>
              <a:rPr lang="ru-RU" sz="1600" dirty="0"/>
              <a:t> </a:t>
            </a:r>
            <a:r>
              <a:rPr lang="ru-RU" sz="1600" dirty="0" err="1"/>
              <a:t>келмеуі</a:t>
            </a:r>
            <a:endParaRPr lang="ru-RU" sz="1600" dirty="0"/>
          </a:p>
        </p:txBody>
      </p:sp>
      <p:pic>
        <p:nvPicPr>
          <p:cNvPr id="47" name="Picture 2" descr="D:\МАРИНА\Марина\1\Девиант\depositphotos_125804626-stock-illustration-different-kids-doing-bad-thing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4" t="-1777" r="62176" b="65695"/>
          <a:stretch/>
        </p:blipFill>
        <p:spPr bwMode="auto">
          <a:xfrm>
            <a:off x="5037372" y="3168014"/>
            <a:ext cx="2016577" cy="19338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31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36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/>
          <p:cNvSpPr/>
          <p:nvPr/>
        </p:nvSpPr>
        <p:spPr>
          <a:xfrm>
            <a:off x="5016957" y="3241221"/>
            <a:ext cx="2106378" cy="1999104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dirty="0"/>
          </a:p>
        </p:txBody>
      </p:sp>
      <p:sp>
        <p:nvSpPr>
          <p:cNvPr id="9" name="Овал 8"/>
          <p:cNvSpPr/>
          <p:nvPr/>
        </p:nvSpPr>
        <p:spPr>
          <a:xfrm>
            <a:off x="3976007" y="2637064"/>
            <a:ext cx="4188279" cy="3503026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982132"/>
            <a:ext cx="11140440" cy="1303867"/>
          </a:xfrm>
        </p:spPr>
        <p:txBody>
          <a:bodyPr>
            <a:normAutofit/>
          </a:bodyPr>
          <a:lstStyle/>
          <a:p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Девиантты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мінез-құлқы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бар </a:t>
            </a:r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жасөспірімдердің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әлеуметтік-психологиялық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ерекшеліктері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078253" y="2472152"/>
            <a:ext cx="1983785" cy="695861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адамгершілік</a:t>
            </a:r>
            <a:r>
              <a:rPr lang="ru-RU" sz="1600" dirty="0"/>
              <a:t> </a:t>
            </a:r>
            <a:r>
              <a:rPr lang="ru-RU" sz="1600" dirty="0" err="1"/>
              <a:t>мінез-құлық</a:t>
            </a:r>
            <a:r>
              <a:rPr lang="ru-RU" sz="1600" dirty="0"/>
              <a:t> </a:t>
            </a:r>
            <a:r>
              <a:rPr lang="ru-RU" sz="1600" dirty="0" err="1"/>
              <a:t>тәжірибесінің</a:t>
            </a:r>
            <a:r>
              <a:rPr lang="ru-RU" sz="1600" dirty="0"/>
              <a:t> </a:t>
            </a:r>
            <a:r>
              <a:rPr lang="ru-RU" sz="1600" dirty="0" err="1"/>
              <a:t>болмауы</a:t>
            </a:r>
            <a:endParaRPr lang="ru-RU" sz="16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341112" y="3774941"/>
            <a:ext cx="2232000" cy="720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әлеуметтік</a:t>
            </a:r>
            <a:r>
              <a:rPr lang="ru-RU" sz="1600" dirty="0"/>
              <a:t> </a:t>
            </a:r>
            <a:r>
              <a:rPr lang="ru-RU" sz="1600" dirty="0" err="1"/>
              <a:t>құндылықтарды</a:t>
            </a:r>
            <a:r>
              <a:rPr lang="ru-RU" sz="1600" dirty="0"/>
              <a:t> </a:t>
            </a:r>
            <a:r>
              <a:rPr lang="ru-RU" sz="1600" dirty="0" err="1"/>
              <a:t>дұрыс</a:t>
            </a:r>
            <a:r>
              <a:rPr lang="ru-RU" sz="1600" dirty="0"/>
              <a:t> </a:t>
            </a:r>
            <a:r>
              <a:rPr lang="ru-RU" sz="1600" dirty="0" err="1"/>
              <a:t>түсінбеу</a:t>
            </a:r>
            <a:endParaRPr lang="ru-RU" sz="16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6580415" y="5409898"/>
            <a:ext cx="2304000" cy="720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жеткіліксіз</a:t>
            </a:r>
            <a:r>
              <a:rPr lang="ru-RU" sz="1600" dirty="0"/>
              <a:t> </a:t>
            </a:r>
            <a:r>
              <a:rPr lang="ru-RU" sz="1600" dirty="0" err="1"/>
              <a:t>жоғары</a:t>
            </a:r>
            <a:r>
              <a:rPr lang="ru-RU" sz="1600" dirty="0"/>
              <a:t> </a:t>
            </a:r>
            <a:r>
              <a:rPr lang="ru-RU" sz="1600" dirty="0" err="1"/>
              <a:t>немесе</a:t>
            </a:r>
            <a:r>
              <a:rPr lang="ru-RU" sz="1600" dirty="0"/>
              <a:t> </a:t>
            </a:r>
            <a:r>
              <a:rPr lang="ru-RU" sz="1600" dirty="0" err="1"/>
              <a:t>төмен</a:t>
            </a:r>
            <a:r>
              <a:rPr lang="ru-RU" sz="1600" dirty="0"/>
              <a:t> </a:t>
            </a:r>
            <a:r>
              <a:rPr lang="ru-RU" sz="1600" dirty="0" err="1"/>
              <a:t>өзін-өзі</a:t>
            </a:r>
            <a:r>
              <a:rPr lang="ru-RU" sz="1600" dirty="0"/>
              <a:t> </a:t>
            </a:r>
            <a:r>
              <a:rPr lang="ru-RU" sz="1600" dirty="0" err="1"/>
              <a:t>бағалау</a:t>
            </a:r>
            <a:endParaRPr lang="ru-RU" sz="1600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206486" y="5409898"/>
            <a:ext cx="2304000" cy="720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адамгершілік</a:t>
            </a:r>
            <a:r>
              <a:rPr lang="ru-RU" sz="1600" dirty="0"/>
              <a:t> </a:t>
            </a:r>
            <a:r>
              <a:rPr lang="ru-RU" sz="1600" dirty="0" err="1"/>
              <a:t>стандарттары</a:t>
            </a:r>
            <a:r>
              <a:rPr lang="ru-RU" sz="1600" dirty="0"/>
              <a:t> </a:t>
            </a:r>
            <a:r>
              <a:rPr lang="ru-RU" sz="1600" dirty="0" err="1"/>
              <a:t>жүйесіне</a:t>
            </a:r>
            <a:r>
              <a:rPr lang="ru-RU" sz="1600" dirty="0"/>
              <a:t> </a:t>
            </a:r>
            <a:r>
              <a:rPr lang="ru-RU" sz="1600" dirty="0" err="1"/>
              <a:t>дұрыс</a:t>
            </a:r>
            <a:r>
              <a:rPr lang="ru-RU" sz="1600" dirty="0"/>
              <a:t> </a:t>
            </a:r>
            <a:r>
              <a:rPr lang="ru-RU" sz="1600" dirty="0" err="1"/>
              <a:t>емес</a:t>
            </a:r>
            <a:r>
              <a:rPr lang="ru-RU" sz="1600" dirty="0"/>
              <a:t> </a:t>
            </a:r>
            <a:r>
              <a:rPr lang="ru-RU" sz="1600" dirty="0" err="1"/>
              <a:t>қатынас</a:t>
            </a:r>
            <a:endParaRPr lang="ru-RU" sz="1600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691207" y="3795580"/>
            <a:ext cx="2232000" cy="720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психологиялық</a:t>
            </a:r>
            <a:r>
              <a:rPr lang="ru-RU" sz="1600" dirty="0"/>
              <a:t> </a:t>
            </a:r>
            <a:r>
              <a:rPr lang="ru-RU" sz="1600" dirty="0" err="1"/>
              <a:t>көңіл-күйдің</a:t>
            </a:r>
            <a:r>
              <a:rPr lang="ru-RU" sz="1600" dirty="0"/>
              <a:t> </a:t>
            </a:r>
            <a:r>
              <a:rPr lang="ru-RU" sz="1600" dirty="0" err="1"/>
              <a:t>жағдайы</a:t>
            </a:r>
            <a:endParaRPr lang="ru-RU" sz="1600" dirty="0"/>
          </a:p>
        </p:txBody>
      </p:sp>
      <p:pic>
        <p:nvPicPr>
          <p:cNvPr id="47" name="Picture 2" descr="D:\МАРИНА\Марина\1\Девиант\depositphotos_125804626-stock-illustration-different-kids-doing-bad-thing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4" t="-1777" r="62176" b="65695"/>
          <a:stretch/>
        </p:blipFill>
        <p:spPr bwMode="auto">
          <a:xfrm>
            <a:off x="5102684" y="3208834"/>
            <a:ext cx="2016577" cy="19338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37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6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067072"/>
            <a:ext cx="6127749" cy="848267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Әлеуметтік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" y="2915339"/>
            <a:ext cx="58374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err="1"/>
              <a:t>шағын</a:t>
            </a:r>
            <a:r>
              <a:rPr lang="ru-RU" dirty="0"/>
              <a:t> </a:t>
            </a:r>
            <a:r>
              <a:rPr lang="ru-RU" dirty="0" err="1"/>
              <a:t>әлеуметтік</a:t>
            </a:r>
            <a:r>
              <a:rPr lang="ru-RU" dirty="0"/>
              <a:t> </a:t>
            </a:r>
            <a:r>
              <a:rPr lang="ru-RU" dirty="0" err="1"/>
              <a:t>топтардағы</a:t>
            </a:r>
            <a:r>
              <a:rPr lang="ru-RU" dirty="0"/>
              <a:t> (</a:t>
            </a:r>
            <a:r>
              <a:rPr lang="ru-RU" dirty="0" err="1"/>
              <a:t>отбасындағы</a:t>
            </a:r>
            <a:r>
              <a:rPr lang="ru-RU" dirty="0"/>
              <a:t>, </a:t>
            </a:r>
            <a:r>
              <a:rPr lang="ru-RU" dirty="0" err="1"/>
              <a:t>құрдастар</a:t>
            </a:r>
            <a:r>
              <a:rPr lang="ru-RU" dirty="0"/>
              <a:t> </a:t>
            </a:r>
            <a:r>
              <a:rPr lang="ru-RU" dirty="0" err="1"/>
              <a:t>тобындағы</a:t>
            </a:r>
            <a:r>
              <a:rPr lang="ru-RU" dirty="0"/>
              <a:t>) </a:t>
            </a:r>
            <a:r>
              <a:rPr lang="ru-RU" dirty="0" err="1"/>
              <a:t>қолайсыздық</a:t>
            </a:r>
            <a:r>
              <a:rPr lang="ru-RU" dirty="0"/>
              <a:t>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/>
              <a:t>мектептегі</a:t>
            </a:r>
            <a:r>
              <a:rPr lang="ru-RU" dirty="0"/>
              <a:t> </a:t>
            </a:r>
            <a:r>
              <a:rPr lang="ru-RU" dirty="0" err="1"/>
              <a:t>жанжал</a:t>
            </a:r>
            <a:r>
              <a:rPr lang="ru-RU" dirty="0"/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/>
              <a:t>көп</a:t>
            </a:r>
            <a:r>
              <a:rPr lang="ru-RU" dirty="0"/>
              <a:t> </a:t>
            </a:r>
            <a:r>
              <a:rPr lang="ru-RU" dirty="0" err="1"/>
              <a:t>деңгейлі</a:t>
            </a:r>
            <a:r>
              <a:rPr lang="ru-RU" dirty="0"/>
              <a:t> </a:t>
            </a:r>
            <a:r>
              <a:rPr lang="ru-RU" dirty="0" err="1"/>
              <a:t>қоғамдық</a:t>
            </a:r>
            <a:r>
              <a:rPr lang="ru-RU" dirty="0"/>
              <a:t> </a:t>
            </a:r>
            <a:r>
              <a:rPr lang="ru-RU" dirty="0" err="1"/>
              <a:t>процестер</a:t>
            </a:r>
            <a:r>
              <a:rPr lang="ru-RU" dirty="0"/>
              <a:t> (</a:t>
            </a:r>
            <a:r>
              <a:rPr lang="ru-RU" dirty="0" err="1"/>
              <a:t>биліктің</a:t>
            </a:r>
            <a:r>
              <a:rPr lang="ru-RU" dirty="0"/>
              <a:t> </a:t>
            </a:r>
            <a:r>
              <a:rPr lang="ru-RU" dirty="0" err="1"/>
              <a:t>әлсіздігі</a:t>
            </a:r>
            <a:r>
              <a:rPr lang="ru-RU" dirty="0"/>
              <a:t>, </a:t>
            </a:r>
            <a:r>
              <a:rPr lang="ru-RU" dirty="0" err="1"/>
              <a:t>заңнаманың</a:t>
            </a:r>
            <a:r>
              <a:rPr lang="ru-RU" dirty="0"/>
              <a:t> </a:t>
            </a:r>
            <a:r>
              <a:rPr lang="ru-RU" dirty="0" err="1"/>
              <a:t>жетілмегендігі</a:t>
            </a:r>
            <a:r>
              <a:rPr lang="ru-RU" dirty="0"/>
              <a:t>, </a:t>
            </a:r>
            <a:r>
              <a:rPr lang="ru-RU" dirty="0" err="1"/>
              <a:t>әлеуметтік</a:t>
            </a:r>
            <a:r>
              <a:rPr lang="ru-RU" dirty="0"/>
              <a:t> </a:t>
            </a:r>
            <a:r>
              <a:rPr lang="ru-RU" dirty="0" err="1"/>
              <a:t>катаклизмдер</a:t>
            </a:r>
            <a:r>
              <a:rPr lang="ru-RU" dirty="0"/>
              <a:t>, </a:t>
            </a:r>
            <a:r>
              <a:rPr lang="ru-RU" dirty="0" err="1"/>
              <a:t>тұрмыс</a:t>
            </a:r>
            <a:r>
              <a:rPr lang="ru-RU" dirty="0"/>
              <a:t> </a:t>
            </a:r>
            <a:r>
              <a:rPr lang="ru-RU" dirty="0" err="1"/>
              <a:t>деңгейінің</a:t>
            </a:r>
            <a:r>
              <a:rPr lang="ru-RU" dirty="0"/>
              <a:t> </a:t>
            </a:r>
            <a:r>
              <a:rPr lang="ru-RU" dirty="0" err="1"/>
              <a:t>төмендігі</a:t>
            </a:r>
            <a:r>
              <a:rPr lang="ru-RU" dirty="0"/>
              <a:t>);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/>
              <a:t>әлеуметтік</a:t>
            </a:r>
            <a:r>
              <a:rPr lang="ru-RU" dirty="0"/>
              <a:t> </a:t>
            </a:r>
            <a:r>
              <a:rPr lang="ru-RU" dirty="0" err="1"/>
              <a:t>теңсіздік</a:t>
            </a:r>
            <a:r>
              <a:rPr lang="ru-RU" dirty="0"/>
              <a:t>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/>
              <a:t>әлеуметтік-экономикалық</a:t>
            </a:r>
            <a:r>
              <a:rPr lang="ru-RU" dirty="0"/>
              <a:t> </a:t>
            </a:r>
            <a:r>
              <a:rPr lang="ru-RU" dirty="0" err="1"/>
              <a:t>жағдайдың</a:t>
            </a:r>
            <a:r>
              <a:rPr lang="ru-RU" dirty="0"/>
              <a:t> </a:t>
            </a:r>
            <a:r>
              <a:rPr lang="ru-RU" dirty="0" err="1"/>
              <a:t>тұрақсыздығы</a:t>
            </a:r>
            <a:r>
              <a:rPr lang="ru-RU" dirty="0"/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/>
              <a:t>лайықты</a:t>
            </a:r>
            <a:r>
              <a:rPr lang="ru-RU" dirty="0"/>
              <a:t> </a:t>
            </a:r>
            <a:r>
              <a:rPr lang="ru-RU" dirty="0" err="1"/>
              <a:t>табыс</a:t>
            </a:r>
            <a:r>
              <a:rPr lang="ru-RU" dirty="0"/>
              <a:t> </a:t>
            </a:r>
            <a:r>
              <a:rPr lang="ru-RU" dirty="0" err="1"/>
              <a:t>табудың</a:t>
            </a:r>
            <a:r>
              <a:rPr lang="ru-RU" dirty="0"/>
              <a:t> </a:t>
            </a:r>
            <a:r>
              <a:rPr lang="ru-RU" dirty="0" err="1"/>
              <a:t>әлеуметтік</a:t>
            </a:r>
            <a:r>
              <a:rPr lang="ru-RU" dirty="0"/>
              <a:t> </a:t>
            </a:r>
            <a:r>
              <a:rPr lang="ru-RU" dirty="0" err="1"/>
              <a:t>қолайлы</a:t>
            </a:r>
            <a:r>
              <a:rPr lang="ru-RU" dirty="0"/>
              <a:t> </a:t>
            </a:r>
            <a:r>
              <a:rPr lang="ru-RU" dirty="0" err="1"/>
              <a:t>тәсілдерін</a:t>
            </a:r>
            <a:r>
              <a:rPr lang="ru-RU" dirty="0"/>
              <a:t> </a:t>
            </a:r>
            <a:r>
              <a:rPr lang="ru-RU" dirty="0" err="1"/>
              <a:t>шектеу</a:t>
            </a:r>
            <a:r>
              <a:rPr lang="ru-RU" dirty="0"/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/>
              <a:t>жұмыссыздық</a:t>
            </a:r>
            <a:r>
              <a:rPr lang="ru-RU" dirty="0"/>
              <a:t>.</a:t>
            </a:r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4" name="Picture 2" descr="Картинки по запросу school children in classro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83" b="-8573"/>
          <a:stretch/>
        </p:blipFill>
        <p:spPr bwMode="auto">
          <a:xfrm>
            <a:off x="7535636" y="2379958"/>
            <a:ext cx="2909689" cy="202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89857" y="1529440"/>
            <a:ext cx="650361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4661" y="1642733"/>
            <a:ext cx="6024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Девиантты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мінез-құлықтың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себептері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600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2904" y="2691113"/>
            <a:ext cx="45278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Жасөспірім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балалар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стресстерге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сезімтал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n w="3175" cmpd="sng">
                <a:noFill/>
              </a:ln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791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260" y="2124860"/>
            <a:ext cx="3276600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5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186" y="2201333"/>
            <a:ext cx="6385681" cy="714005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Моральдық-этикалық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4"/>
          <a:stretch/>
        </p:blipFill>
        <p:spPr>
          <a:xfrm>
            <a:off x="7535634" y="2383968"/>
            <a:ext cx="2907044" cy="20520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73529" y="1529440"/>
            <a:ext cx="6519938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6783" y="1349120"/>
            <a:ext cx="5973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Девиантты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мінез-құлықтың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себептері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498" y="314033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қоғамның</a:t>
            </a:r>
            <a:r>
              <a:rPr lang="ru-RU" dirty="0"/>
              <a:t> </a:t>
            </a:r>
            <a:r>
              <a:rPr lang="ru-RU" dirty="0" err="1"/>
              <a:t>моральдық-адамгершілік</a:t>
            </a:r>
            <a:r>
              <a:rPr lang="ru-RU" dirty="0"/>
              <a:t> </a:t>
            </a:r>
            <a:r>
              <a:rPr lang="ru-RU" dirty="0" err="1"/>
              <a:t>деңгейінің</a:t>
            </a:r>
            <a:r>
              <a:rPr lang="ru-RU" dirty="0"/>
              <a:t> </a:t>
            </a:r>
            <a:r>
              <a:rPr lang="ru-RU" dirty="0" err="1"/>
              <a:t>төмендігі</a:t>
            </a:r>
            <a:r>
              <a:rPr lang="ru-RU" dirty="0"/>
              <a:t>; </a:t>
            </a:r>
          </a:p>
          <a:p>
            <a:r>
              <a:rPr lang="ru-RU" dirty="0" err="1"/>
              <a:t>қазіргі</a:t>
            </a:r>
            <a:r>
              <a:rPr lang="ru-RU" dirty="0"/>
              <a:t> </a:t>
            </a:r>
            <a:r>
              <a:rPr lang="ru-RU" dirty="0" err="1"/>
              <a:t>қоғамның</a:t>
            </a:r>
            <a:r>
              <a:rPr lang="ru-RU" dirty="0"/>
              <a:t> </a:t>
            </a:r>
            <a:r>
              <a:rPr lang="ru-RU" dirty="0" err="1"/>
              <a:t>руханиятсыздығы</a:t>
            </a:r>
            <a:r>
              <a:rPr lang="ru-RU" dirty="0"/>
              <a:t>; </a:t>
            </a:r>
          </a:p>
          <a:p>
            <a:r>
              <a:rPr lang="ru-RU" dirty="0" err="1"/>
              <a:t>моральдық</a:t>
            </a:r>
            <a:r>
              <a:rPr lang="ru-RU" dirty="0"/>
              <a:t> </a:t>
            </a:r>
            <a:r>
              <a:rPr lang="ru-RU" dirty="0" err="1"/>
              <a:t>құндылықтарды</a:t>
            </a:r>
            <a:r>
              <a:rPr lang="ru-RU" dirty="0"/>
              <a:t> </a:t>
            </a:r>
            <a:r>
              <a:rPr lang="ru-RU" dirty="0" err="1"/>
              <a:t>жоғалту</a:t>
            </a:r>
            <a:r>
              <a:rPr lang="ru-RU" dirty="0"/>
              <a:t>; </a:t>
            </a:r>
          </a:p>
          <a:p>
            <a:r>
              <a:rPr lang="ru-RU" dirty="0" err="1"/>
              <a:t>қоғамның</a:t>
            </a:r>
            <a:r>
              <a:rPr lang="ru-RU" dirty="0"/>
              <a:t> </a:t>
            </a:r>
            <a:r>
              <a:rPr lang="ru-RU" dirty="0" err="1"/>
              <a:t>көптеген</a:t>
            </a:r>
            <a:r>
              <a:rPr lang="ru-RU" dirty="0"/>
              <a:t> </a:t>
            </a:r>
            <a:r>
              <a:rPr lang="ru-RU" dirty="0" err="1"/>
              <a:t>балалар</a:t>
            </a:r>
            <a:r>
              <a:rPr lang="ru-RU" dirty="0"/>
              <a:t> </a:t>
            </a:r>
            <a:r>
              <a:rPr lang="ru-RU" dirty="0" err="1"/>
              <a:t>проблемаларына</a:t>
            </a:r>
            <a:r>
              <a:rPr lang="ru-RU" dirty="0"/>
              <a:t> бей-</a:t>
            </a:r>
            <a:r>
              <a:rPr lang="ru-RU" dirty="0" err="1"/>
              <a:t>жай</a:t>
            </a:r>
            <a:r>
              <a:rPr lang="ru-RU" dirty="0"/>
              <a:t> </a:t>
            </a:r>
            <a:r>
              <a:rPr lang="ru-RU" dirty="0" err="1"/>
              <a:t>қарамауы</a:t>
            </a:r>
            <a:r>
              <a:rPr lang="ru-RU" dirty="0"/>
              <a:t>;</a:t>
            </a:r>
          </a:p>
          <a:p>
            <a:r>
              <a:rPr lang="ru-RU" dirty="0"/>
              <a:t>алкоголизм мен </a:t>
            </a:r>
            <a:r>
              <a:rPr lang="ru-RU" dirty="0" err="1"/>
              <a:t>нашақорлықтың</a:t>
            </a:r>
            <a:r>
              <a:rPr lang="ru-RU" dirty="0"/>
              <a:t> </a:t>
            </a:r>
            <a:r>
              <a:rPr lang="ru-RU" dirty="0" err="1"/>
              <a:t>өркендеуі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490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020" y="2041069"/>
            <a:ext cx="6025243" cy="874269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Әлеуметтік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-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педагогикалық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312" y="2371724"/>
            <a:ext cx="2916000" cy="2048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57200" y="1529440"/>
            <a:ext cx="6536267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Девиантты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мінез-құлықтың</a:t>
            </a:r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себептері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7333" y="339601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err="1"/>
              <a:t>отбасылық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 smtClean="0"/>
              <a:t>мектептегі</a:t>
            </a:r>
            <a:r>
              <a:rPr lang="ru-RU" dirty="0" smtClean="0"/>
              <a:t>  </a:t>
            </a:r>
            <a:r>
              <a:rPr lang="ru-RU" dirty="0" err="1"/>
              <a:t>білім</a:t>
            </a:r>
            <a:r>
              <a:rPr lang="ru-RU" dirty="0"/>
              <a:t> </a:t>
            </a:r>
            <a:r>
              <a:rPr lang="ru-RU" dirty="0" err="1" smtClean="0"/>
              <a:t>берудегі</a:t>
            </a:r>
            <a:r>
              <a:rPr lang="ru-RU" dirty="0" smtClean="0"/>
              <a:t>  </a:t>
            </a:r>
            <a:r>
              <a:rPr lang="ru-RU" dirty="0" err="1"/>
              <a:t>ақаулар</a:t>
            </a:r>
            <a:r>
              <a:rPr lang="ru-RU" dirty="0" smtClean="0"/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 smtClean="0"/>
              <a:t>баланың</a:t>
            </a:r>
            <a:r>
              <a:rPr lang="ru-RU" dirty="0" smtClean="0"/>
              <a:t> </a:t>
            </a:r>
            <a:r>
              <a:rPr lang="ru-RU" dirty="0" err="1"/>
              <a:t>мектептегі</a:t>
            </a:r>
            <a:r>
              <a:rPr lang="ru-RU" dirty="0"/>
              <a:t> </a:t>
            </a:r>
            <a:r>
              <a:rPr lang="ru-RU" dirty="0" err="1"/>
              <a:t>сәтсіздігі</a:t>
            </a:r>
            <a:r>
              <a:rPr lang="ru-RU" dirty="0" smtClean="0"/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 smtClean="0"/>
              <a:t>білім</a:t>
            </a:r>
            <a:r>
              <a:rPr lang="ru-RU" dirty="0" smtClean="0"/>
              <a:t> </a:t>
            </a:r>
            <a:r>
              <a:rPr lang="ru-RU" dirty="0" err="1"/>
              <a:t>беделінің</a:t>
            </a:r>
            <a:r>
              <a:rPr lang="ru-RU" dirty="0"/>
              <a:t> </a:t>
            </a:r>
            <a:r>
              <a:rPr lang="ru-RU" dirty="0" err="1"/>
              <a:t>төмендеуі</a:t>
            </a:r>
            <a:r>
              <a:rPr lang="ru-RU" dirty="0" smtClean="0"/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 smtClean="0"/>
              <a:t>педагогикалық</a:t>
            </a:r>
            <a:r>
              <a:rPr lang="ru-RU" dirty="0" smtClean="0"/>
              <a:t> </a:t>
            </a:r>
            <a:r>
              <a:rPr lang="ru-RU" dirty="0" err="1"/>
              <a:t>немқұрайдылық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986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2041070"/>
            <a:ext cx="5053692" cy="719064"/>
          </a:xfrm>
        </p:spPr>
        <p:txBody>
          <a:bodyPr>
            <a:normAutofit/>
          </a:bodyPr>
          <a:lstStyle/>
          <a:p>
            <a:r>
              <a:rPr lang="kk-KZ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Отбасы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279" y="2378298"/>
            <a:ext cx="2894967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89857" y="1529440"/>
            <a:ext cx="650361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7494" y="1643071"/>
            <a:ext cx="59734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Девиантты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мінез-құлықтың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себептері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9857" y="320772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err="1"/>
              <a:t>отбасындағы</a:t>
            </a:r>
            <a:r>
              <a:rPr lang="ru-RU" dirty="0"/>
              <a:t> </a:t>
            </a:r>
            <a:r>
              <a:rPr lang="ru-RU" dirty="0" err="1"/>
              <a:t>қарым-қатынас</a:t>
            </a:r>
            <a:r>
              <a:rPr lang="ru-RU" dirty="0"/>
              <a:t> пен </a:t>
            </a:r>
            <a:r>
              <a:rPr lang="ru-RU" dirty="0" err="1"/>
              <a:t>қарым-қатынас</a:t>
            </a:r>
            <a:r>
              <a:rPr lang="ru-RU" dirty="0"/>
              <a:t> </a:t>
            </a:r>
            <a:r>
              <a:rPr lang="ru-RU" dirty="0" err="1"/>
              <a:t>сипаты</a:t>
            </a:r>
            <a:r>
              <a:rPr lang="ru-RU" dirty="0"/>
              <a:t>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/>
              <a:t>Отбасының</a:t>
            </a:r>
            <a:r>
              <a:rPr lang="ru-RU" dirty="0"/>
              <a:t> </a:t>
            </a:r>
            <a:r>
              <a:rPr lang="ru-RU" dirty="0" err="1"/>
              <a:t>тәрбиелік</a:t>
            </a:r>
            <a:r>
              <a:rPr lang="ru-RU" dirty="0"/>
              <a:t> </a:t>
            </a:r>
            <a:r>
              <a:rPr lang="ru-RU" dirty="0" err="1"/>
              <a:t>әлеуеті</a:t>
            </a:r>
            <a:r>
              <a:rPr lang="ru-RU" dirty="0"/>
              <a:t>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/>
              <a:t>отбасы</a:t>
            </a:r>
            <a:r>
              <a:rPr lang="ru-RU" dirty="0"/>
              <a:t> </a:t>
            </a:r>
            <a:r>
              <a:rPr lang="ru-RU" dirty="0" err="1"/>
              <a:t>құрылымы</a:t>
            </a:r>
            <a:r>
              <a:rPr lang="ru-RU" dirty="0"/>
              <a:t>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/>
              <a:t>әлеуметтік-тұрмыстық</a:t>
            </a:r>
            <a:r>
              <a:rPr lang="ru-RU" dirty="0"/>
              <a:t> </a:t>
            </a:r>
            <a:r>
              <a:rPr lang="ru-RU" dirty="0" err="1"/>
              <a:t>жағдайлар</a:t>
            </a:r>
            <a:r>
              <a:rPr lang="ru-RU" dirty="0"/>
              <a:t>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/>
              <a:t>психологиялық</a:t>
            </a:r>
            <a:r>
              <a:rPr lang="ru-RU" dirty="0"/>
              <a:t> микроклимат;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/>
              <a:t>ата-аналардың</a:t>
            </a:r>
            <a:r>
              <a:rPr lang="ru-RU" dirty="0"/>
              <a:t> </a:t>
            </a:r>
            <a:r>
              <a:rPr lang="ru-RU" dirty="0" err="1"/>
              <a:t>білім</a:t>
            </a:r>
            <a:r>
              <a:rPr lang="ru-RU" dirty="0"/>
              <a:t> беру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мәдени</a:t>
            </a:r>
            <a:r>
              <a:rPr lang="ru-RU" dirty="0"/>
              <a:t> </a:t>
            </a:r>
            <a:r>
              <a:rPr lang="ru-RU" dirty="0" err="1"/>
              <a:t>деңгейі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27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2041070"/>
            <a:ext cx="5053692" cy="719064"/>
          </a:xfrm>
        </p:spPr>
        <p:txBody>
          <a:bodyPr>
            <a:normAutofit/>
          </a:bodyPr>
          <a:lstStyle/>
          <a:p>
            <a:r>
              <a:rPr lang="kk-KZ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Отбасы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8" name="Picture 2" descr="Картинки по запросу неблагополучная семья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17" y="2375804"/>
            <a:ext cx="2916000" cy="207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3529" y="1529440"/>
            <a:ext cx="6519938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Девиантты</a:t>
            </a:r>
            <a:r>
              <a:rPr lang="ru-RU" sz="3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3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мінез-құлық</a:t>
            </a:r>
            <a:r>
              <a:rPr lang="ru-RU" sz="30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30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себептері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73723" y="2912239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err="1"/>
              <a:t>Қылмыстық</a:t>
            </a:r>
            <a:r>
              <a:rPr lang="ru-RU" dirty="0"/>
              <a:t> </a:t>
            </a:r>
            <a:r>
              <a:rPr lang="ru-RU" dirty="0" err="1"/>
              <a:t>мінез-құлықты</a:t>
            </a:r>
            <a:r>
              <a:rPr lang="ru-RU" dirty="0"/>
              <a:t> </a:t>
            </a:r>
            <a:r>
              <a:rPr lang="ru-RU" dirty="0" err="1"/>
              <a:t>қалыптастыру</a:t>
            </a:r>
            <a:r>
              <a:rPr lang="ru-RU" dirty="0"/>
              <a:t> </a:t>
            </a:r>
            <a:r>
              <a:rPr lang="ru-RU" dirty="0" err="1"/>
              <a:t>отбасында</a:t>
            </a:r>
            <a:r>
              <a:rPr lang="ru-RU" dirty="0"/>
              <a:t> </a:t>
            </a:r>
            <a:r>
              <a:rPr lang="ru-RU" dirty="0" err="1"/>
              <a:t>келесі</a:t>
            </a:r>
            <a:r>
              <a:rPr lang="ru-RU" dirty="0"/>
              <a:t> </a:t>
            </a:r>
            <a:r>
              <a:rPr lang="ru-RU" dirty="0" err="1"/>
              <a:t>факторлардың</a:t>
            </a:r>
            <a:r>
              <a:rPr lang="ru-RU" dirty="0"/>
              <a:t> </a:t>
            </a:r>
            <a:r>
              <a:rPr lang="ru-RU" dirty="0" err="1"/>
              <a:t>болуына</a:t>
            </a:r>
            <a:r>
              <a:rPr lang="ru-RU" dirty="0"/>
              <a:t> </a:t>
            </a:r>
            <a:r>
              <a:rPr lang="ru-RU" dirty="0" err="1"/>
              <a:t>ықпал</a:t>
            </a:r>
            <a:r>
              <a:rPr lang="ru-RU" dirty="0"/>
              <a:t> </a:t>
            </a:r>
            <a:r>
              <a:rPr lang="ru-RU" dirty="0" err="1"/>
              <a:t>етеді</a:t>
            </a:r>
            <a:r>
              <a:rPr lang="ru-RU" dirty="0"/>
              <a:t>: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/>
              <a:t>ата-аналардың</a:t>
            </a:r>
            <a:r>
              <a:rPr lang="ru-RU" dirty="0"/>
              <a:t> </a:t>
            </a:r>
            <a:r>
              <a:rPr lang="ru-RU" dirty="0" err="1"/>
              <a:t>спирттік</a:t>
            </a:r>
            <a:r>
              <a:rPr lang="ru-RU" dirty="0"/>
              <a:t> </a:t>
            </a:r>
            <a:r>
              <a:rPr lang="ru-RU" dirty="0" err="1"/>
              <a:t>ішімдіктерді</a:t>
            </a:r>
            <a:r>
              <a:rPr lang="ru-RU" dirty="0"/>
              <a:t> </a:t>
            </a:r>
            <a:r>
              <a:rPr lang="ru-RU" dirty="0" err="1"/>
              <a:t>тұтынуы</a:t>
            </a:r>
            <a:r>
              <a:rPr lang="ru-RU" dirty="0"/>
              <a:t>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/>
              <a:t>жасөспірімді</a:t>
            </a:r>
            <a:r>
              <a:rPr lang="ru-RU" dirty="0"/>
              <a:t> </a:t>
            </a:r>
            <a:r>
              <a:rPr lang="ru-RU" dirty="0" err="1"/>
              <a:t>бақылаудың</a:t>
            </a:r>
            <a:r>
              <a:rPr lang="ru-RU" dirty="0"/>
              <a:t> </a:t>
            </a:r>
            <a:r>
              <a:rPr lang="ru-RU" dirty="0" err="1"/>
              <a:t>болмауы</a:t>
            </a:r>
            <a:r>
              <a:rPr lang="ru-RU" dirty="0"/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/>
              <a:t> </a:t>
            </a:r>
            <a:r>
              <a:rPr lang="ru-RU" dirty="0" err="1"/>
              <a:t>жасөспірімге</a:t>
            </a:r>
            <a:r>
              <a:rPr lang="ru-RU" dirty="0"/>
              <a:t>, </a:t>
            </a:r>
            <a:r>
              <a:rPr lang="ru-RU" dirty="0" err="1"/>
              <a:t>отбасының</a:t>
            </a:r>
            <a:r>
              <a:rPr lang="ru-RU" dirty="0"/>
              <a:t> </a:t>
            </a:r>
            <a:r>
              <a:rPr lang="ru-RU" dirty="0" err="1"/>
              <a:t>басқа</a:t>
            </a:r>
            <a:r>
              <a:rPr lang="ru-RU" dirty="0"/>
              <a:t> </a:t>
            </a:r>
            <a:r>
              <a:rPr lang="ru-RU" dirty="0" err="1"/>
              <a:t>мүшелеріне</a:t>
            </a:r>
            <a:r>
              <a:rPr lang="ru-RU" dirty="0"/>
              <a:t> </a:t>
            </a:r>
            <a:r>
              <a:rPr lang="ru-RU" dirty="0" err="1"/>
              <a:t>қатысты</a:t>
            </a:r>
            <a:r>
              <a:rPr lang="ru-RU" dirty="0"/>
              <a:t> </a:t>
            </a:r>
            <a:r>
              <a:rPr lang="ru-RU" dirty="0" err="1"/>
              <a:t>бір</a:t>
            </a:r>
            <a:r>
              <a:rPr lang="ru-RU" dirty="0"/>
              <a:t> </a:t>
            </a:r>
            <a:r>
              <a:rPr lang="ru-RU" dirty="0" err="1"/>
              <a:t>немесе</a:t>
            </a:r>
            <a:r>
              <a:rPr lang="ru-RU" dirty="0"/>
              <a:t> </a:t>
            </a:r>
            <a:r>
              <a:rPr lang="ru-RU" dirty="0" err="1"/>
              <a:t>екі</a:t>
            </a:r>
            <a:r>
              <a:rPr lang="ru-RU" dirty="0"/>
              <a:t> </a:t>
            </a:r>
            <a:r>
              <a:rPr lang="ru-RU" dirty="0" err="1"/>
              <a:t>ата-ананың</a:t>
            </a:r>
            <a:r>
              <a:rPr lang="ru-RU" dirty="0"/>
              <a:t> </a:t>
            </a:r>
            <a:r>
              <a:rPr lang="ru-RU" dirty="0" err="1"/>
              <a:t>қатыгездігі</a:t>
            </a:r>
            <a:r>
              <a:rPr lang="ru-RU" dirty="0"/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/>
              <a:t>қиын</a:t>
            </a:r>
            <a:r>
              <a:rPr lang="ru-RU" dirty="0"/>
              <a:t> </a:t>
            </a:r>
            <a:r>
              <a:rPr lang="ru-RU" dirty="0" err="1"/>
              <a:t>қаржылық</a:t>
            </a:r>
            <a:r>
              <a:rPr lang="ru-RU" dirty="0"/>
              <a:t> </a:t>
            </a:r>
            <a:r>
              <a:rPr lang="ru-RU" dirty="0" err="1"/>
              <a:t>жағдай</a:t>
            </a:r>
            <a:r>
              <a:rPr lang="ru-RU" dirty="0"/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/>
              <a:t>туыстарының</a:t>
            </a:r>
            <a:r>
              <a:rPr lang="ru-RU" dirty="0"/>
              <a:t> бас </a:t>
            </a:r>
            <a:r>
              <a:rPr lang="ru-RU" dirty="0" err="1"/>
              <a:t>бостандығынан</a:t>
            </a:r>
            <a:r>
              <a:rPr lang="ru-RU" dirty="0"/>
              <a:t> </a:t>
            </a:r>
            <a:r>
              <a:rPr lang="ru-RU" dirty="0" err="1"/>
              <a:t>айыру</a:t>
            </a:r>
            <a:r>
              <a:rPr lang="ru-RU" dirty="0"/>
              <a:t> </a:t>
            </a:r>
            <a:r>
              <a:rPr lang="ru-RU" dirty="0" err="1"/>
              <a:t>орындарында</a:t>
            </a:r>
            <a:r>
              <a:rPr lang="ru-RU" dirty="0"/>
              <a:t> </a:t>
            </a:r>
            <a:r>
              <a:rPr lang="ru-RU" dirty="0" err="1"/>
              <a:t>болуы</a:t>
            </a:r>
            <a:r>
              <a:rPr lang="ru-RU" dirty="0"/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/>
              <a:t>отбасында</a:t>
            </a:r>
            <a:r>
              <a:rPr lang="ru-RU" dirty="0"/>
              <a:t> </a:t>
            </a:r>
            <a:r>
              <a:rPr lang="ru-RU" dirty="0" err="1"/>
              <a:t>ата-ананың</a:t>
            </a:r>
            <a:r>
              <a:rPr lang="ru-RU" dirty="0"/>
              <a:t> </a:t>
            </a:r>
            <a:r>
              <a:rPr lang="ru-RU" dirty="0" err="1"/>
              <a:t>біреуінің</a:t>
            </a:r>
            <a:r>
              <a:rPr lang="ru-RU" dirty="0"/>
              <a:t> </a:t>
            </a:r>
            <a:r>
              <a:rPr lang="ru-RU" dirty="0" err="1"/>
              <a:t>болмауы</a:t>
            </a:r>
            <a:r>
              <a:rPr lang="ru-RU" dirty="0"/>
              <a:t>;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/>
              <a:t>жасөспірімге</a:t>
            </a:r>
            <a:r>
              <a:rPr lang="ru-RU" dirty="0"/>
              <a:t> </a:t>
            </a:r>
            <a:r>
              <a:rPr lang="ru-RU" dirty="0" err="1"/>
              <a:t>бақылауды</a:t>
            </a:r>
            <a:r>
              <a:rPr lang="ru-RU" dirty="0"/>
              <a:t> </a:t>
            </a:r>
            <a:r>
              <a:rPr lang="ru-RU" dirty="0" err="1"/>
              <a:t>күшейту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қамқоршылық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623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2041070"/>
            <a:ext cx="6468534" cy="719064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Бейресми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құрдастар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тобы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" y="2915339"/>
            <a:ext cx="5837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err="1"/>
              <a:t>Жасөспірімдердің</a:t>
            </a:r>
            <a:r>
              <a:rPr lang="ru-RU" dirty="0"/>
              <a:t> </a:t>
            </a:r>
            <a:r>
              <a:rPr lang="ru-RU" dirty="0" err="1"/>
              <a:t>достық</a:t>
            </a:r>
            <a:r>
              <a:rPr lang="ru-RU" dirty="0"/>
              <a:t> </a:t>
            </a:r>
            <a:r>
              <a:rPr lang="ru-RU" dirty="0" err="1"/>
              <a:t>компаниясы</a:t>
            </a:r>
            <a:r>
              <a:rPr lang="ru-RU" dirty="0"/>
              <a:t> </a:t>
            </a:r>
            <a:r>
              <a:rPr lang="ru-RU" dirty="0" err="1"/>
              <a:t>әлеуметтенудің</a:t>
            </a:r>
            <a:r>
              <a:rPr lang="ru-RU" dirty="0"/>
              <a:t> </a:t>
            </a:r>
            <a:r>
              <a:rPr lang="ru-RU" dirty="0" err="1"/>
              <a:t>жетекші</a:t>
            </a:r>
            <a:r>
              <a:rPr lang="ru-RU" dirty="0"/>
              <a:t> </a:t>
            </a:r>
            <a:r>
              <a:rPr lang="ru-RU" dirty="0" err="1"/>
              <a:t>субъектілері</a:t>
            </a:r>
            <a:r>
              <a:rPr lang="ru-RU" dirty="0"/>
              <a:t> - </a:t>
            </a:r>
            <a:r>
              <a:rPr lang="ru-RU" dirty="0" err="1"/>
              <a:t>отбасы</a:t>
            </a:r>
            <a:r>
              <a:rPr lang="ru-RU" dirty="0"/>
              <a:t> мен </a:t>
            </a:r>
            <a:r>
              <a:rPr lang="ru-RU" dirty="0" err="1"/>
              <a:t>мектептің</a:t>
            </a:r>
            <a:r>
              <a:rPr lang="ru-RU" dirty="0"/>
              <a:t> </a:t>
            </a:r>
            <a:r>
              <a:rPr lang="ru-RU" dirty="0" err="1"/>
              <a:t>беделі</a:t>
            </a:r>
            <a:r>
              <a:rPr lang="ru-RU" dirty="0"/>
              <a:t> мен </a:t>
            </a:r>
            <a:r>
              <a:rPr lang="ru-RU" dirty="0" err="1"/>
              <a:t>беделі</a:t>
            </a:r>
            <a:r>
              <a:rPr lang="ru-RU" dirty="0"/>
              <a:t> </a:t>
            </a:r>
            <a:r>
              <a:rPr lang="ru-RU" dirty="0" err="1"/>
              <a:t>жоғалған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</a:t>
            </a:r>
            <a:r>
              <a:rPr lang="ru-RU" dirty="0" err="1"/>
              <a:t>жасөспірімдердің</a:t>
            </a:r>
            <a:r>
              <a:rPr lang="ru-RU" dirty="0"/>
              <a:t> </a:t>
            </a:r>
            <a:r>
              <a:rPr lang="ru-RU" dirty="0" err="1"/>
              <a:t>қылмыстық</a:t>
            </a:r>
            <a:r>
              <a:rPr lang="ru-RU" dirty="0"/>
              <a:t> </a:t>
            </a:r>
            <a:r>
              <a:rPr lang="ru-RU" dirty="0" err="1"/>
              <a:t>мінез-құлқы</a:t>
            </a:r>
            <a:r>
              <a:rPr lang="ru-RU" dirty="0"/>
              <a:t> </a:t>
            </a:r>
            <a:r>
              <a:rPr lang="ru-RU" dirty="0" err="1"/>
              <a:t>үшін</a:t>
            </a:r>
            <a:r>
              <a:rPr lang="ru-RU" dirty="0"/>
              <a:t> </a:t>
            </a:r>
            <a:r>
              <a:rPr lang="ru-RU" dirty="0" err="1"/>
              <a:t>қолайлы</a:t>
            </a:r>
            <a:r>
              <a:rPr lang="ru-RU" dirty="0"/>
              <a:t> </a:t>
            </a:r>
            <a:r>
              <a:rPr lang="ru-RU" dirty="0" err="1"/>
              <a:t>ортаға</a:t>
            </a:r>
            <a:r>
              <a:rPr lang="ru-RU" dirty="0"/>
              <a:t> </a:t>
            </a:r>
            <a:r>
              <a:rPr lang="ru-RU" dirty="0" err="1"/>
              <a:t>айналады</a:t>
            </a:r>
            <a:r>
              <a:rPr lang="ru-RU" dirty="0"/>
              <a:t>.</a:t>
            </a:r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3529" y="1184031"/>
            <a:ext cx="6519938" cy="1031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l" defTabSz="914400">
              <a:spcBef>
                <a:spcPts val="0"/>
              </a:spcBef>
            </a:pPr>
            <a:r>
              <a:rPr lang="ru-RU" sz="3000" b="1" dirty="0" err="1" smtClean="0">
                <a:ln>
                  <a:noFill/>
                </a:ln>
                <a:solidFill>
                  <a:srgbClr val="B53A31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Девиантты</a:t>
            </a:r>
            <a:r>
              <a:rPr lang="ru-RU" sz="3000" b="1" dirty="0" smtClean="0">
                <a:ln>
                  <a:noFill/>
                </a:ln>
                <a:solidFill>
                  <a:srgbClr val="B53A31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3000" b="1" dirty="0" err="1" smtClean="0">
                <a:ln>
                  <a:noFill/>
                </a:ln>
                <a:solidFill>
                  <a:srgbClr val="B53A31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мінез-құлық</a:t>
            </a:r>
            <a:r>
              <a:rPr lang="ru-RU" sz="3000" b="1" dirty="0" smtClean="0">
                <a:ln>
                  <a:noFill/>
                </a:ln>
                <a:solidFill>
                  <a:srgbClr val="B53A31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3000" b="1" dirty="0" err="1" smtClean="0">
                <a:ln>
                  <a:noFill/>
                </a:ln>
                <a:solidFill>
                  <a:srgbClr val="B53A31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себептері</a:t>
            </a:r>
            <a:r>
              <a:rPr lang="ru-RU" sz="3200" b="1" dirty="0" smtClean="0">
                <a:ln>
                  <a:noFill/>
                </a:ln>
                <a:solidFill>
                  <a:srgbClr val="B53A31">
                    <a:lumMod val="75000"/>
                  </a:srgbClr>
                </a:solidFill>
                <a:ea typeface="+mn-ea"/>
                <a:cs typeface="+mn-cs"/>
              </a:rPr>
              <a:t>.</a:t>
            </a:r>
          </a:p>
          <a:p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Картинки по запросу неформальные группы подростков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34"/>
          <a:stretch/>
        </p:blipFill>
        <p:spPr bwMode="auto">
          <a:xfrm>
            <a:off x="7533093" y="2334984"/>
            <a:ext cx="2917191" cy="205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0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2041070"/>
            <a:ext cx="6468534" cy="719064"/>
          </a:xfrm>
        </p:spPr>
        <p:txBody>
          <a:bodyPr>
            <a:normAutofit fontScale="90000"/>
          </a:bodyPr>
          <a:lstStyle/>
          <a:p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Жасөспірімдік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кезеңнің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ерекшеліктері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" y="2915339"/>
            <a:ext cx="583746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err="1"/>
              <a:t>психогормональды</a:t>
            </a:r>
            <a:r>
              <a:rPr lang="ru-RU" dirty="0"/>
              <a:t> </a:t>
            </a:r>
            <a:r>
              <a:rPr lang="ru-RU" dirty="0" err="1"/>
              <a:t>процестерден</a:t>
            </a:r>
            <a:r>
              <a:rPr lang="ru-RU" dirty="0"/>
              <a:t> </a:t>
            </a:r>
            <a:r>
              <a:rPr lang="ru-RU" dirty="0" err="1"/>
              <a:t>бастап</a:t>
            </a:r>
            <a:r>
              <a:rPr lang="ru-RU" dirty="0"/>
              <a:t> "мен-</a:t>
            </a:r>
            <a:r>
              <a:rPr lang="ru-RU" dirty="0" err="1"/>
              <a:t>тұжырымдаманы</a:t>
            </a:r>
            <a:r>
              <a:rPr lang="ru-RU" dirty="0"/>
              <a:t>"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құруға</a:t>
            </a:r>
            <a:r>
              <a:rPr lang="ru-RU" dirty="0"/>
              <a:t> </a:t>
            </a:r>
            <a:r>
              <a:rPr lang="ru-RU" dirty="0" err="1"/>
              <a:t>дейінгі</a:t>
            </a:r>
            <a:r>
              <a:rPr lang="ru-RU" dirty="0"/>
              <a:t> </a:t>
            </a:r>
            <a:r>
              <a:rPr lang="ru-RU" dirty="0" err="1"/>
              <a:t>өтпелі</a:t>
            </a:r>
            <a:r>
              <a:rPr lang="ru-RU" dirty="0"/>
              <a:t> </a:t>
            </a:r>
            <a:r>
              <a:rPr lang="ru-RU" dirty="0" err="1"/>
              <a:t>кезеңнің</a:t>
            </a:r>
            <a:r>
              <a:rPr lang="ru-RU" dirty="0"/>
              <a:t>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қиындықтары</a:t>
            </a:r>
            <a:r>
              <a:rPr lang="ru-RU" dirty="0"/>
              <a:t>»;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/>
              <a:t>әлеуметтік</a:t>
            </a:r>
            <a:r>
              <a:rPr lang="ru-RU" dirty="0"/>
              <a:t> </a:t>
            </a:r>
            <a:r>
              <a:rPr lang="ru-RU" dirty="0" err="1"/>
              <a:t>жағдайдың</a:t>
            </a:r>
            <a:r>
              <a:rPr lang="ru-RU" dirty="0"/>
              <a:t> </a:t>
            </a:r>
            <a:r>
              <a:rPr lang="ru-RU" dirty="0" err="1"/>
              <a:t>шекаралық</a:t>
            </a:r>
            <a:r>
              <a:rPr lang="ru-RU" dirty="0"/>
              <a:t> </a:t>
            </a:r>
            <a:r>
              <a:rPr lang="ru-RU" dirty="0" err="1"/>
              <a:t>белгісіздігі</a:t>
            </a:r>
            <a:r>
              <a:rPr lang="ru-RU" dirty="0"/>
              <a:t>: </a:t>
            </a:r>
            <a:r>
              <a:rPr lang="ru-RU" dirty="0" err="1"/>
              <a:t>енді</a:t>
            </a:r>
            <a:r>
              <a:rPr lang="ru-RU" dirty="0"/>
              <a:t> бала </a:t>
            </a:r>
            <a:r>
              <a:rPr lang="ru-RU" dirty="0" err="1"/>
              <a:t>емес</a:t>
            </a:r>
            <a:r>
              <a:rPr lang="ru-RU" dirty="0"/>
              <a:t>, </a:t>
            </a:r>
            <a:r>
              <a:rPr lang="ru-RU" dirty="0" err="1"/>
              <a:t>ересек</a:t>
            </a:r>
            <a:r>
              <a:rPr lang="ru-RU" dirty="0"/>
              <a:t> </a:t>
            </a:r>
            <a:r>
              <a:rPr lang="ru-RU" dirty="0" err="1"/>
              <a:t>адам</a:t>
            </a:r>
            <a:r>
              <a:rPr lang="ru-RU" dirty="0"/>
              <a:t> </a:t>
            </a:r>
            <a:r>
              <a:rPr lang="ru-RU" dirty="0" err="1"/>
              <a:t>емес</a:t>
            </a:r>
            <a:r>
              <a:rPr lang="ru-RU" dirty="0"/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/>
              <a:t>жаңалыққа</a:t>
            </a:r>
            <a:r>
              <a:rPr lang="ru-RU" dirty="0"/>
              <a:t>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ұмтылыс</a:t>
            </a:r>
            <a:r>
              <a:rPr lang="ru-RU" dirty="0"/>
              <a:t>, </a:t>
            </a:r>
            <a:r>
              <a:rPr lang="ru-RU" dirty="0" err="1"/>
              <a:t>мінез-құлықтың</a:t>
            </a:r>
            <a:r>
              <a:rPr lang="ru-RU" dirty="0"/>
              <a:t> </a:t>
            </a:r>
            <a:r>
              <a:rPr lang="ru-RU" dirty="0" err="1"/>
              <a:t>өзіндік</a:t>
            </a:r>
            <a:r>
              <a:rPr lang="ru-RU" dirty="0"/>
              <a:t> </a:t>
            </a:r>
            <a:r>
              <a:rPr lang="ru-RU" dirty="0" err="1"/>
              <a:t>ерекшелігі</a:t>
            </a:r>
            <a:r>
              <a:rPr lang="ru-RU" dirty="0"/>
              <a:t>, </a:t>
            </a:r>
            <a:r>
              <a:rPr lang="ru-RU" dirty="0" err="1"/>
              <a:t>түсінуге</a:t>
            </a:r>
            <a:r>
              <a:rPr lang="ru-RU" dirty="0"/>
              <a:t>, </a:t>
            </a:r>
            <a:r>
              <a:rPr lang="ru-RU" dirty="0" err="1"/>
              <a:t>күресуге</a:t>
            </a:r>
            <a:r>
              <a:rPr lang="ru-RU" dirty="0"/>
              <a:t>, </a:t>
            </a:r>
            <a:r>
              <a:rPr lang="ru-RU" dirty="0" err="1"/>
              <a:t>қол</a:t>
            </a:r>
            <a:r>
              <a:rPr lang="ru-RU" dirty="0"/>
              <a:t> </a:t>
            </a:r>
            <a:r>
              <a:rPr lang="ru-RU" dirty="0" err="1"/>
              <a:t>жеткізуге</a:t>
            </a:r>
            <a:r>
              <a:rPr lang="ru-RU" dirty="0"/>
              <a:t>, </a:t>
            </a:r>
            <a:r>
              <a:rPr lang="ru-RU" dirty="0" err="1"/>
              <a:t>растауға</a:t>
            </a:r>
            <a:r>
              <a:rPr lang="ru-RU" dirty="0"/>
              <a:t> </a:t>
            </a:r>
            <a:r>
              <a:rPr lang="ru-RU" dirty="0" err="1"/>
              <a:t>деген</a:t>
            </a:r>
            <a:r>
              <a:rPr lang="ru-RU" dirty="0"/>
              <a:t> </a:t>
            </a:r>
            <a:r>
              <a:rPr lang="ru-RU" dirty="0" err="1"/>
              <a:t>ұмтылыс</a:t>
            </a:r>
            <a:r>
              <a:rPr lang="ru-RU" dirty="0"/>
              <a:t>, </a:t>
            </a:r>
            <a:r>
              <a:rPr lang="ru-RU" dirty="0" err="1"/>
              <a:t>ішкі</a:t>
            </a:r>
            <a:r>
              <a:rPr lang="ru-RU" dirty="0"/>
              <a:t> </a:t>
            </a:r>
            <a:r>
              <a:rPr lang="ru-RU" dirty="0" err="1"/>
              <a:t>ортада</a:t>
            </a:r>
            <a:r>
              <a:rPr lang="ru-RU" dirty="0"/>
              <a:t> </a:t>
            </a:r>
            <a:r>
              <a:rPr lang="ru-RU" dirty="0" err="1"/>
              <a:t>қабылданған</a:t>
            </a:r>
            <a:r>
              <a:rPr lang="ru-RU" dirty="0"/>
              <a:t> </a:t>
            </a:r>
            <a:r>
              <a:rPr lang="ru-RU" dirty="0" err="1"/>
              <a:t>бағалау</a:t>
            </a:r>
            <a:r>
              <a:rPr lang="ru-RU" dirty="0"/>
              <a:t> мен </a:t>
            </a:r>
            <a:r>
              <a:rPr lang="ru-RU" dirty="0" err="1"/>
              <a:t>көзқарастардың</a:t>
            </a:r>
            <a:r>
              <a:rPr lang="ru-RU" dirty="0"/>
              <a:t> </a:t>
            </a:r>
            <a:r>
              <a:rPr lang="ru-RU" dirty="0" err="1"/>
              <a:t>қолданыстағы</a:t>
            </a:r>
            <a:r>
              <a:rPr lang="ru-RU" dirty="0"/>
              <a:t> </a:t>
            </a:r>
            <a:r>
              <a:rPr lang="ru-RU" dirty="0" err="1"/>
              <a:t>жүйесін</a:t>
            </a:r>
            <a:r>
              <a:rPr lang="ru-RU" dirty="0"/>
              <a:t> </a:t>
            </a:r>
            <a:r>
              <a:rPr lang="ru-RU" dirty="0" err="1"/>
              <a:t>өзгерту</a:t>
            </a:r>
            <a:r>
              <a:rPr lang="ru-RU" dirty="0"/>
              <a:t> </a:t>
            </a:r>
            <a:r>
              <a:rPr lang="ru-RU" dirty="0" err="1"/>
              <a:t>әрекеттері</a:t>
            </a:r>
            <a:r>
              <a:rPr lang="ru-RU" dirty="0"/>
              <a:t>.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73529" y="1148862"/>
            <a:ext cx="6519938" cy="106637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 algn="l" defTabSz="914400">
              <a:spcBef>
                <a:spcPts val="0"/>
              </a:spcBef>
            </a:pPr>
            <a:r>
              <a:rPr lang="ru-RU" sz="3000" b="1" dirty="0" err="1" smtClean="0">
                <a:ln>
                  <a:noFill/>
                </a:ln>
                <a:solidFill>
                  <a:srgbClr val="B53A31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Девиантты</a:t>
            </a:r>
            <a:r>
              <a:rPr lang="ru-RU" sz="3000" b="1" dirty="0" smtClean="0">
                <a:ln>
                  <a:noFill/>
                </a:ln>
                <a:solidFill>
                  <a:srgbClr val="B53A31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3000" b="1" dirty="0" err="1">
                <a:ln>
                  <a:noFill/>
                </a:ln>
                <a:solidFill>
                  <a:srgbClr val="B53A31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мінез-құлық</a:t>
            </a:r>
            <a:r>
              <a:rPr lang="ru-RU" sz="3000" b="1" dirty="0">
                <a:ln>
                  <a:noFill/>
                </a:ln>
                <a:solidFill>
                  <a:srgbClr val="B53A31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3000" b="1" dirty="0" err="1">
                <a:ln>
                  <a:noFill/>
                </a:ln>
                <a:solidFill>
                  <a:srgbClr val="B53A31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себептері</a:t>
            </a:r>
            <a:r>
              <a:rPr lang="ru-RU" sz="3200" b="1" dirty="0">
                <a:ln>
                  <a:noFill/>
                </a:ln>
                <a:solidFill>
                  <a:srgbClr val="B53A31">
                    <a:lumMod val="75000"/>
                  </a:srgbClr>
                </a:solidFill>
                <a:ea typeface="+mn-ea"/>
                <a:cs typeface="+mn-cs"/>
              </a:rPr>
              <a:t>.</a:t>
            </a:r>
          </a:p>
          <a:p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3044" y="2387760"/>
            <a:ext cx="2919684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22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2041070"/>
            <a:ext cx="6468534" cy="719064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Биологиялық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факторы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" y="2915339"/>
            <a:ext cx="58374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ü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Генетикалық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факторлар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аурулардың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тұқым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қуалауы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(шизофрения,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отбасылық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алкоголизмнен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туындаған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нейропсихикалық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бұзылулар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Психофизиологиялық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факторлар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психофизиологиялық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стресс,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жанжал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стресстік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жағдайлар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соматикалық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аллергиялық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уытты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ауруларға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әкеледі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Физиологиялық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себептер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сөйлеу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қабілетінің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бұзылуы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сөйлеу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қабілетінің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бұзылуы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Конституциялық-соматикалық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қойманың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кемшіліктері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басқалардың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теріс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көзқарасын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тудырады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89857" y="1529440"/>
            <a:ext cx="650361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000" b="1" dirty="0" err="1" smtClean="0">
                <a:ln>
                  <a:noFill/>
                </a:ln>
                <a:solidFill>
                  <a:srgbClr val="B53A31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Девиантты</a:t>
            </a:r>
            <a:r>
              <a:rPr lang="ru-RU" sz="3000" b="1" dirty="0" smtClean="0">
                <a:ln>
                  <a:noFill/>
                </a:ln>
                <a:solidFill>
                  <a:srgbClr val="B53A31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3000" b="1" dirty="0" err="1">
                <a:ln>
                  <a:noFill/>
                </a:ln>
                <a:solidFill>
                  <a:srgbClr val="B53A31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мінез-құлық</a:t>
            </a:r>
            <a:r>
              <a:rPr lang="ru-RU" sz="3000" b="1" dirty="0">
                <a:ln>
                  <a:noFill/>
                </a:ln>
                <a:solidFill>
                  <a:srgbClr val="B53A31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3000" b="1" dirty="0" err="1">
                <a:ln>
                  <a:noFill/>
                </a:ln>
                <a:solidFill>
                  <a:srgbClr val="B53A31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себептері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73" y="2367642"/>
            <a:ext cx="2897548" cy="205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77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2041070"/>
            <a:ext cx="6468534" cy="719064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Психологиялық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факторы 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" y="2915339"/>
            <a:ext cx="58374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психопатологияның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екпіннің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болуымен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эмоционалды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тұрақсыздықпен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неврастениямен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жүйесінің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қозғыштығының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жоғарылауымен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психопатиямен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жүреді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Айқын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психопатиясы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белгілері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әлеуметтік-медициналық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оңалтуды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психологиялық-педагогикалық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түзетуді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dirty="0"/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7200" y="1529440"/>
            <a:ext cx="6536267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err="1" smtClean="0">
                <a:ln>
                  <a:noFill/>
                </a:ln>
                <a:solidFill>
                  <a:srgbClr val="B53A3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Девиантты</a:t>
            </a:r>
            <a:r>
              <a:rPr lang="ru-RU" sz="3200" b="1" dirty="0" smtClean="0">
                <a:ln>
                  <a:noFill/>
                </a:ln>
                <a:solidFill>
                  <a:srgbClr val="B53A3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>
                <a:ln>
                  <a:noFill/>
                </a:ln>
                <a:solidFill>
                  <a:srgbClr val="B53A3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мінез-құлық</a:t>
            </a:r>
            <a:r>
              <a:rPr lang="ru-RU" sz="3200" b="1" dirty="0">
                <a:ln>
                  <a:noFill/>
                </a:ln>
                <a:solidFill>
                  <a:srgbClr val="B53A3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err="1">
                <a:ln>
                  <a:noFill/>
                </a:ln>
                <a:solidFill>
                  <a:srgbClr val="B53A3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себептері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122" name="Picture 2" descr="Картинки по запросу тревожно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862" y="2326820"/>
            <a:ext cx="2906891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77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2041070"/>
            <a:ext cx="6468534" cy="719064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Әлеуметтік-мәдени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себептер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5801" y="2915339"/>
            <a:ext cx="583746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қоғамның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жіктелуі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жасөспірімдердің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жаңа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нәрселерге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бейімділігі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мінез-құлық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нормаларын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қабылдаудың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сынсыздығы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режимдік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мінез-құлықты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алмастыруға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ұмтылу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89857" y="1529440"/>
            <a:ext cx="6503610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евиантты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мінез-құлықтың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себептері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837" y="2359477"/>
            <a:ext cx="2937846" cy="205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3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2041070"/>
            <a:ext cx="5717723" cy="71906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Жеке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тұлғалық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факторы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98021" y="1529440"/>
            <a:ext cx="6495446" cy="6858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Девиантты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мінез-құлықтың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себептері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146" name="Picture 2" descr="Картинки по запросу низкий уровень самоуважени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93"/>
          <a:stretch/>
        </p:blipFill>
        <p:spPr bwMode="auto">
          <a:xfrm>
            <a:off x="7501382" y="2375807"/>
            <a:ext cx="2945076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97168" y="303989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err="1"/>
              <a:t>өзін-өзі</a:t>
            </a:r>
            <a:r>
              <a:rPr lang="ru-RU" dirty="0"/>
              <a:t> </a:t>
            </a:r>
            <a:r>
              <a:rPr lang="ru-RU" dirty="0" err="1"/>
              <a:t>бағалаудың</a:t>
            </a:r>
            <a:r>
              <a:rPr lang="ru-RU" dirty="0"/>
              <a:t> </a:t>
            </a:r>
            <a:r>
              <a:rPr lang="ru-RU" dirty="0" err="1"/>
              <a:t>төмен</a:t>
            </a:r>
            <a:r>
              <a:rPr lang="ru-RU" dirty="0"/>
              <a:t> </a:t>
            </a:r>
            <a:r>
              <a:rPr lang="ru-RU" dirty="0" err="1"/>
              <a:t>деңгейі</a:t>
            </a:r>
            <a:r>
              <a:rPr lang="ru-RU" dirty="0"/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/>
              <a:t>өзін-өзі</a:t>
            </a:r>
            <a:r>
              <a:rPr lang="ru-RU" dirty="0"/>
              <a:t> </a:t>
            </a:r>
            <a:r>
              <a:rPr lang="ru-RU" dirty="0" err="1"/>
              <a:t>бақылаудың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мінез-құлықты</a:t>
            </a:r>
            <a:r>
              <a:rPr lang="ru-RU" dirty="0"/>
              <a:t> </a:t>
            </a:r>
            <a:r>
              <a:rPr lang="ru-RU" dirty="0" err="1"/>
              <a:t>өзін-өзі</a:t>
            </a:r>
            <a:r>
              <a:rPr lang="ru-RU" dirty="0"/>
              <a:t> </a:t>
            </a:r>
            <a:r>
              <a:rPr lang="ru-RU" dirty="0" err="1"/>
              <a:t>түзетудің</a:t>
            </a:r>
            <a:r>
              <a:rPr lang="ru-RU" dirty="0"/>
              <a:t> </a:t>
            </a:r>
            <a:r>
              <a:rPr lang="ru-RU" dirty="0" err="1"/>
              <a:t>қалыптасқан</a:t>
            </a:r>
            <a:r>
              <a:rPr lang="ru-RU" dirty="0"/>
              <a:t> </a:t>
            </a:r>
            <a:r>
              <a:rPr lang="ru-RU" dirty="0" err="1"/>
              <a:t>тетіктерінің</a:t>
            </a:r>
            <a:r>
              <a:rPr lang="ru-RU" dirty="0"/>
              <a:t> </a:t>
            </a:r>
            <a:r>
              <a:rPr lang="ru-RU" dirty="0" err="1"/>
              <a:t>болмауы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083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611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80" b="10108"/>
          <a:stretch/>
        </p:blipFill>
        <p:spPr bwMode="auto">
          <a:xfrm>
            <a:off x="7070280" y="2171698"/>
            <a:ext cx="3240000" cy="2263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3385" y="279842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Нормативті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мінез-құлық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кеңістігі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әлеуметтік-мәдени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ауытқулар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тәуелділіктердің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тізімін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ұлғайту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жасөспірімдердің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қоғамға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заңсыз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әрекеттерінің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спектрін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кеңейту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едәуір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кеңейді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644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314" y="2105931"/>
            <a:ext cx="49856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dirty="0" err="1" smtClean="0"/>
              <a:t>Американдық</a:t>
            </a:r>
            <a:r>
              <a:rPr lang="ru-RU" dirty="0" smtClean="0"/>
              <a:t> </a:t>
            </a:r>
            <a:r>
              <a:rPr lang="ru-RU" dirty="0"/>
              <a:t>психолог </a:t>
            </a:r>
            <a:r>
              <a:rPr lang="ru-RU" dirty="0" smtClean="0"/>
              <a:t> </a:t>
            </a:r>
            <a:r>
              <a:rPr lang="ru-RU" dirty="0" err="1" smtClean="0"/>
              <a:t>Г.Капланның</a:t>
            </a:r>
            <a:r>
              <a:rPr lang="ru-RU" dirty="0" smtClean="0"/>
              <a:t> </a:t>
            </a:r>
            <a:r>
              <a:rPr lang="ru-RU" dirty="0" err="1"/>
              <a:t>зерттеулері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көрсеткендей</a:t>
            </a:r>
            <a:r>
              <a:rPr lang="ru-RU" dirty="0"/>
              <a:t>, </a:t>
            </a:r>
            <a:r>
              <a:rPr lang="ru-RU" dirty="0" err="1" smtClean="0"/>
              <a:t>жасөспірімдердің</a:t>
            </a:r>
            <a:r>
              <a:rPr lang="ru-RU" dirty="0" smtClean="0"/>
              <a:t>  </a:t>
            </a:r>
            <a:r>
              <a:rPr lang="ru-RU" dirty="0" err="1" smtClean="0"/>
              <a:t>өзін-өзі</a:t>
            </a:r>
            <a:r>
              <a:rPr lang="ru-RU" dirty="0" smtClean="0"/>
              <a:t> </a:t>
            </a:r>
            <a:r>
              <a:rPr lang="ru-RU" dirty="0" err="1"/>
              <a:t>бағалаудың</a:t>
            </a:r>
            <a:r>
              <a:rPr lang="ru-RU" dirty="0"/>
              <a:t> </a:t>
            </a:r>
            <a:r>
              <a:rPr lang="ru-RU" dirty="0" err="1"/>
              <a:t>төмендеуі</a:t>
            </a:r>
            <a:r>
              <a:rPr lang="ru-RU" dirty="0"/>
              <a:t> </a:t>
            </a:r>
            <a:r>
              <a:rPr lang="ru-RU" dirty="0" err="1"/>
              <a:t>девиантты</a:t>
            </a:r>
            <a:r>
              <a:rPr lang="ru-RU" dirty="0"/>
              <a:t> </a:t>
            </a:r>
            <a:r>
              <a:rPr lang="ru-RU" dirty="0" err="1"/>
              <a:t>мінез-құлықтың</a:t>
            </a:r>
            <a:r>
              <a:rPr lang="ru-RU" dirty="0"/>
              <a:t> </a:t>
            </a:r>
            <a:r>
              <a:rPr lang="ru-RU" dirty="0" err="1"/>
              <a:t>барлық</a:t>
            </a:r>
            <a:r>
              <a:rPr lang="ru-RU" dirty="0"/>
              <a:t> </a:t>
            </a:r>
            <a:r>
              <a:rPr lang="ru-RU" dirty="0" err="1"/>
              <a:t>түрлерімен</a:t>
            </a:r>
            <a:r>
              <a:rPr lang="ru-RU" dirty="0"/>
              <a:t> </a:t>
            </a:r>
            <a:r>
              <a:rPr lang="ru-RU" dirty="0" err="1"/>
              <a:t>байланысты</a:t>
            </a:r>
            <a:r>
              <a:rPr lang="ru-RU" dirty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</a:t>
            </a:r>
            <a:r>
              <a:rPr lang="ru-RU" dirty="0" err="1"/>
              <a:t>әдетте</a:t>
            </a:r>
            <a:r>
              <a:rPr lang="ru-RU" dirty="0"/>
              <a:t>, анти-</a:t>
            </a:r>
            <a:r>
              <a:rPr lang="ru-RU" dirty="0" err="1"/>
              <a:t>нормативті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мінез-құлықтың</a:t>
            </a:r>
            <a:r>
              <a:rPr lang="ru-RU" dirty="0" smtClean="0"/>
              <a:t> </a:t>
            </a:r>
            <a:r>
              <a:rPr lang="ru-RU" dirty="0" err="1"/>
              <a:t>өсуіне</a:t>
            </a:r>
            <a:r>
              <a:rPr lang="ru-RU" dirty="0"/>
              <a:t> </a:t>
            </a:r>
            <a:r>
              <a:rPr lang="ru-RU" dirty="0" err="1"/>
              <a:t>әкеледі</a:t>
            </a:r>
            <a:r>
              <a:rPr lang="ru-RU" dirty="0"/>
              <a:t>. </a:t>
            </a:r>
            <a:r>
              <a:rPr lang="ru-RU" dirty="0" err="1"/>
              <a:t>Девиантты</a:t>
            </a:r>
            <a:r>
              <a:rPr lang="ru-RU" dirty="0"/>
              <a:t> </a:t>
            </a:r>
            <a:r>
              <a:rPr lang="ru-RU" dirty="0" err="1"/>
              <a:t>мінез-құлықтың</a:t>
            </a:r>
            <a:r>
              <a:rPr lang="ru-RU" dirty="0"/>
              <a:t> </a:t>
            </a:r>
            <a:r>
              <a:rPr lang="ru-RU" dirty="0" err="1" smtClean="0"/>
              <a:t>әр</a:t>
            </a:r>
            <a:r>
              <a:rPr lang="ru-RU" dirty="0" smtClean="0"/>
              <a:t> </a:t>
            </a:r>
            <a:r>
              <a:rPr lang="ru-RU" dirty="0" err="1" smtClean="0"/>
              <a:t>түрлі</a:t>
            </a:r>
            <a:r>
              <a:rPr lang="ru-RU" dirty="0" smtClean="0"/>
              <a:t> </a:t>
            </a:r>
            <a:r>
              <a:rPr lang="ru-RU" dirty="0" err="1"/>
              <a:t>түрлеріне</a:t>
            </a:r>
            <a:r>
              <a:rPr lang="ru-RU" dirty="0"/>
              <a:t> </a:t>
            </a:r>
            <a:r>
              <a:rPr lang="ru-RU" dirty="0" err="1" smtClean="0"/>
              <a:t>ең</a:t>
            </a:r>
            <a:r>
              <a:rPr lang="ru-RU" dirty="0" smtClean="0"/>
              <a:t> </a:t>
            </a:r>
            <a:r>
              <a:rPr lang="ru-RU" dirty="0" err="1" smtClean="0"/>
              <a:t>сезімтал</a:t>
            </a:r>
            <a:r>
              <a:rPr lang="ru-RU" dirty="0" smtClean="0"/>
              <a:t> </a:t>
            </a:r>
            <a:r>
              <a:rPr lang="ru-RU" dirty="0"/>
              <a:t>- 14-15 </a:t>
            </a:r>
            <a:r>
              <a:rPr lang="ru-RU" dirty="0" err="1"/>
              <a:t>жас</a:t>
            </a:r>
            <a:r>
              <a:rPr lang="ru-RU" dirty="0"/>
              <a:t> </a:t>
            </a:r>
            <a:r>
              <a:rPr lang="ru-RU" dirty="0" err="1"/>
              <a:t>аралығындағы</a:t>
            </a:r>
            <a:r>
              <a:rPr lang="ru-RU" dirty="0"/>
              <a:t> </a:t>
            </a:r>
            <a:r>
              <a:rPr lang="ru-RU" dirty="0" err="1"/>
              <a:t>жасөспірімдер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23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Картинки по запросу Adolescen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278" y="2195965"/>
            <a:ext cx="3245186" cy="216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41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Картинки по запросу дети картинки смешные нарисованны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95" b="61676"/>
          <a:stretch/>
        </p:blipFill>
        <p:spPr bwMode="auto">
          <a:xfrm rot="21387893">
            <a:off x="7499846" y="3969534"/>
            <a:ext cx="2208687" cy="129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 rot="739846">
            <a:off x="2624864" y="3486375"/>
            <a:ext cx="8736833" cy="907403"/>
            <a:chOff x="1082364" y="2138710"/>
            <a:chExt cx="8736833" cy="907404"/>
          </a:xfrm>
        </p:grpSpPr>
        <p:sp>
          <p:nvSpPr>
            <p:cNvPr id="8" name="Прямоугольник 7"/>
            <p:cNvSpPr/>
            <p:nvPr/>
          </p:nvSpPr>
          <p:spPr>
            <a:xfrm rot="19738415">
              <a:off x="1082364" y="2247281"/>
              <a:ext cx="8736833" cy="798833"/>
            </a:xfrm>
            <a:custGeom>
              <a:avLst/>
              <a:gdLst>
                <a:gd name="connsiteX0" fmla="*/ 0 w 10331471"/>
                <a:gd name="connsiteY0" fmla="*/ 0 h 848872"/>
                <a:gd name="connsiteX1" fmla="*/ 10331471 w 10331471"/>
                <a:gd name="connsiteY1" fmla="*/ 0 h 848872"/>
                <a:gd name="connsiteX2" fmla="*/ 10331471 w 10331471"/>
                <a:gd name="connsiteY2" fmla="*/ 848872 h 848872"/>
                <a:gd name="connsiteX3" fmla="*/ 0 w 10331471"/>
                <a:gd name="connsiteY3" fmla="*/ 848872 h 848872"/>
                <a:gd name="connsiteX4" fmla="*/ 0 w 10331471"/>
                <a:gd name="connsiteY4" fmla="*/ 0 h 848872"/>
                <a:gd name="connsiteX0" fmla="*/ 0 w 10795678"/>
                <a:gd name="connsiteY0" fmla="*/ 221664 h 848872"/>
                <a:gd name="connsiteX1" fmla="*/ 10795678 w 10795678"/>
                <a:gd name="connsiteY1" fmla="*/ 0 h 848872"/>
                <a:gd name="connsiteX2" fmla="*/ 10795678 w 10795678"/>
                <a:gd name="connsiteY2" fmla="*/ 848872 h 848872"/>
                <a:gd name="connsiteX3" fmla="*/ 464207 w 10795678"/>
                <a:gd name="connsiteY3" fmla="*/ 848872 h 848872"/>
                <a:gd name="connsiteX4" fmla="*/ 0 w 10795678"/>
                <a:gd name="connsiteY4" fmla="*/ 221664 h 848872"/>
                <a:gd name="connsiteX0" fmla="*/ 0 w 10795678"/>
                <a:gd name="connsiteY0" fmla="*/ 221664 h 848872"/>
                <a:gd name="connsiteX1" fmla="*/ 10795678 w 10795678"/>
                <a:gd name="connsiteY1" fmla="*/ 0 h 848872"/>
                <a:gd name="connsiteX2" fmla="*/ 10795678 w 10795678"/>
                <a:gd name="connsiteY2" fmla="*/ 848872 h 848872"/>
                <a:gd name="connsiteX3" fmla="*/ 437823 w 10795678"/>
                <a:gd name="connsiteY3" fmla="*/ 658004 h 848872"/>
                <a:gd name="connsiteX4" fmla="*/ 0 w 10795678"/>
                <a:gd name="connsiteY4" fmla="*/ 221664 h 848872"/>
                <a:gd name="connsiteX0" fmla="*/ 0 w 10795678"/>
                <a:gd name="connsiteY0" fmla="*/ 427331 h 1054539"/>
                <a:gd name="connsiteX1" fmla="*/ 10656547 w 10795678"/>
                <a:gd name="connsiteY1" fmla="*/ 0 h 1054539"/>
                <a:gd name="connsiteX2" fmla="*/ 10795678 w 10795678"/>
                <a:gd name="connsiteY2" fmla="*/ 1054539 h 1054539"/>
                <a:gd name="connsiteX3" fmla="*/ 437823 w 10795678"/>
                <a:gd name="connsiteY3" fmla="*/ 863671 h 1054539"/>
                <a:gd name="connsiteX4" fmla="*/ 0 w 10795678"/>
                <a:gd name="connsiteY4" fmla="*/ 427331 h 1054539"/>
                <a:gd name="connsiteX0" fmla="*/ 0 w 11430817"/>
                <a:gd name="connsiteY0" fmla="*/ 427331 h 962904"/>
                <a:gd name="connsiteX1" fmla="*/ 10656547 w 11430817"/>
                <a:gd name="connsiteY1" fmla="*/ 0 h 962904"/>
                <a:gd name="connsiteX2" fmla="*/ 11430817 w 11430817"/>
                <a:gd name="connsiteY2" fmla="*/ 962904 h 962904"/>
                <a:gd name="connsiteX3" fmla="*/ 437823 w 11430817"/>
                <a:gd name="connsiteY3" fmla="*/ 863671 h 962904"/>
                <a:gd name="connsiteX4" fmla="*/ 0 w 11430817"/>
                <a:gd name="connsiteY4" fmla="*/ 427331 h 962904"/>
                <a:gd name="connsiteX0" fmla="*/ 0 w 11604405"/>
                <a:gd name="connsiteY0" fmla="*/ 267985 h 962904"/>
                <a:gd name="connsiteX1" fmla="*/ 10830135 w 11604405"/>
                <a:gd name="connsiteY1" fmla="*/ 0 h 962904"/>
                <a:gd name="connsiteX2" fmla="*/ 11604405 w 11604405"/>
                <a:gd name="connsiteY2" fmla="*/ 962904 h 962904"/>
                <a:gd name="connsiteX3" fmla="*/ 611411 w 11604405"/>
                <a:gd name="connsiteY3" fmla="*/ 863671 h 962904"/>
                <a:gd name="connsiteX4" fmla="*/ 0 w 11604405"/>
                <a:gd name="connsiteY4" fmla="*/ 267985 h 962904"/>
                <a:gd name="connsiteX0" fmla="*/ 0 w 11604405"/>
                <a:gd name="connsiteY0" fmla="*/ 267985 h 962904"/>
                <a:gd name="connsiteX1" fmla="*/ 10830135 w 11604405"/>
                <a:gd name="connsiteY1" fmla="*/ 0 h 962904"/>
                <a:gd name="connsiteX2" fmla="*/ 11604405 w 11604405"/>
                <a:gd name="connsiteY2" fmla="*/ 962904 h 962904"/>
                <a:gd name="connsiteX3" fmla="*/ 631349 w 11604405"/>
                <a:gd name="connsiteY3" fmla="*/ 707257 h 962904"/>
                <a:gd name="connsiteX4" fmla="*/ 0 w 11604405"/>
                <a:gd name="connsiteY4" fmla="*/ 267985 h 962904"/>
                <a:gd name="connsiteX0" fmla="*/ 0 w 11742916"/>
                <a:gd name="connsiteY0" fmla="*/ 267985 h 1186817"/>
                <a:gd name="connsiteX1" fmla="*/ 10830135 w 11742916"/>
                <a:gd name="connsiteY1" fmla="*/ 0 h 1186817"/>
                <a:gd name="connsiteX2" fmla="*/ 11742916 w 11742916"/>
                <a:gd name="connsiteY2" fmla="*/ 1186817 h 1186817"/>
                <a:gd name="connsiteX3" fmla="*/ 631349 w 11742916"/>
                <a:gd name="connsiteY3" fmla="*/ 707257 h 1186817"/>
                <a:gd name="connsiteX4" fmla="*/ 0 w 11742916"/>
                <a:gd name="connsiteY4" fmla="*/ 267985 h 1186817"/>
                <a:gd name="connsiteX0" fmla="*/ 0 w 11742916"/>
                <a:gd name="connsiteY0" fmla="*/ 112814 h 1031646"/>
                <a:gd name="connsiteX1" fmla="*/ 10773707 w 11742916"/>
                <a:gd name="connsiteY1" fmla="*/ 0 h 1031646"/>
                <a:gd name="connsiteX2" fmla="*/ 11742916 w 11742916"/>
                <a:gd name="connsiteY2" fmla="*/ 1031646 h 1031646"/>
                <a:gd name="connsiteX3" fmla="*/ 631349 w 11742916"/>
                <a:gd name="connsiteY3" fmla="*/ 552086 h 1031646"/>
                <a:gd name="connsiteX4" fmla="*/ 0 w 11742916"/>
                <a:gd name="connsiteY4" fmla="*/ 112814 h 103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2916" h="1031646">
                  <a:moveTo>
                    <a:pt x="0" y="112814"/>
                  </a:moveTo>
                  <a:lnTo>
                    <a:pt x="10773707" y="0"/>
                  </a:lnTo>
                  <a:lnTo>
                    <a:pt x="11742916" y="1031646"/>
                  </a:lnTo>
                  <a:lnTo>
                    <a:pt x="631349" y="552086"/>
                  </a:lnTo>
                  <a:lnTo>
                    <a:pt x="0" y="1128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  <a:tint val="66000"/>
                    <a:satMod val="160000"/>
                  </a:schemeClr>
                </a:gs>
                <a:gs pos="50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accent3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 rot="19755043">
              <a:off x="2807384" y="2138710"/>
              <a:ext cx="5872580" cy="50621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FadeLeft">
                <a:avLst/>
              </a:prstTxWarp>
              <a:spAutoFit/>
            </a:bodyPr>
            <a:lstStyle/>
            <a:p>
              <a:r>
                <a:rPr lang="ru-RU" sz="1600" dirty="0" smtClean="0"/>
                <a:t>оздоровление </a:t>
              </a:r>
              <a:r>
                <a:rPr lang="ru-RU" sz="1600" dirty="0"/>
                <a:t>условий семейного воспитания</a:t>
              </a:r>
              <a:endPara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pic>
        <p:nvPicPr>
          <p:cNvPr id="4100" name="Picture 4" descr="Картинки по запросу дети картинки смешные нарисованны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95" b="61676"/>
          <a:stretch/>
        </p:blipFill>
        <p:spPr bwMode="auto">
          <a:xfrm rot="19641663" flipH="1">
            <a:off x="3561399" y="1234298"/>
            <a:ext cx="2208687" cy="129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 rot="644375">
            <a:off x="5097938" y="-841331"/>
            <a:ext cx="903794" cy="6309497"/>
            <a:chOff x="2602047" y="-527113"/>
            <a:chExt cx="903794" cy="6309497"/>
          </a:xfrm>
        </p:grpSpPr>
        <p:sp>
          <p:nvSpPr>
            <p:cNvPr id="15" name="Прямоугольник 7"/>
            <p:cNvSpPr/>
            <p:nvPr/>
          </p:nvSpPr>
          <p:spPr>
            <a:xfrm rot="18756842">
              <a:off x="-100805" y="2175739"/>
              <a:ext cx="6309497" cy="903794"/>
            </a:xfrm>
            <a:custGeom>
              <a:avLst/>
              <a:gdLst>
                <a:gd name="connsiteX0" fmla="*/ 0 w 10331471"/>
                <a:gd name="connsiteY0" fmla="*/ 0 h 848872"/>
                <a:gd name="connsiteX1" fmla="*/ 10331471 w 10331471"/>
                <a:gd name="connsiteY1" fmla="*/ 0 h 848872"/>
                <a:gd name="connsiteX2" fmla="*/ 10331471 w 10331471"/>
                <a:gd name="connsiteY2" fmla="*/ 848872 h 848872"/>
                <a:gd name="connsiteX3" fmla="*/ 0 w 10331471"/>
                <a:gd name="connsiteY3" fmla="*/ 848872 h 848872"/>
                <a:gd name="connsiteX4" fmla="*/ 0 w 10331471"/>
                <a:gd name="connsiteY4" fmla="*/ 0 h 848872"/>
                <a:gd name="connsiteX0" fmla="*/ 0 w 10795678"/>
                <a:gd name="connsiteY0" fmla="*/ 221664 h 848872"/>
                <a:gd name="connsiteX1" fmla="*/ 10795678 w 10795678"/>
                <a:gd name="connsiteY1" fmla="*/ 0 h 848872"/>
                <a:gd name="connsiteX2" fmla="*/ 10795678 w 10795678"/>
                <a:gd name="connsiteY2" fmla="*/ 848872 h 848872"/>
                <a:gd name="connsiteX3" fmla="*/ 464207 w 10795678"/>
                <a:gd name="connsiteY3" fmla="*/ 848872 h 848872"/>
                <a:gd name="connsiteX4" fmla="*/ 0 w 10795678"/>
                <a:gd name="connsiteY4" fmla="*/ 221664 h 848872"/>
                <a:gd name="connsiteX0" fmla="*/ 0 w 10795678"/>
                <a:gd name="connsiteY0" fmla="*/ 221664 h 848872"/>
                <a:gd name="connsiteX1" fmla="*/ 10795678 w 10795678"/>
                <a:gd name="connsiteY1" fmla="*/ 0 h 848872"/>
                <a:gd name="connsiteX2" fmla="*/ 10795678 w 10795678"/>
                <a:gd name="connsiteY2" fmla="*/ 848872 h 848872"/>
                <a:gd name="connsiteX3" fmla="*/ 437823 w 10795678"/>
                <a:gd name="connsiteY3" fmla="*/ 658004 h 848872"/>
                <a:gd name="connsiteX4" fmla="*/ 0 w 10795678"/>
                <a:gd name="connsiteY4" fmla="*/ 221664 h 848872"/>
                <a:gd name="connsiteX0" fmla="*/ 0 w 10795678"/>
                <a:gd name="connsiteY0" fmla="*/ 427331 h 1054539"/>
                <a:gd name="connsiteX1" fmla="*/ 10656547 w 10795678"/>
                <a:gd name="connsiteY1" fmla="*/ 0 h 1054539"/>
                <a:gd name="connsiteX2" fmla="*/ 10795678 w 10795678"/>
                <a:gd name="connsiteY2" fmla="*/ 1054539 h 1054539"/>
                <a:gd name="connsiteX3" fmla="*/ 437823 w 10795678"/>
                <a:gd name="connsiteY3" fmla="*/ 863671 h 1054539"/>
                <a:gd name="connsiteX4" fmla="*/ 0 w 10795678"/>
                <a:gd name="connsiteY4" fmla="*/ 427331 h 1054539"/>
                <a:gd name="connsiteX0" fmla="*/ 0 w 11430817"/>
                <a:gd name="connsiteY0" fmla="*/ 427331 h 962904"/>
                <a:gd name="connsiteX1" fmla="*/ 10656547 w 11430817"/>
                <a:gd name="connsiteY1" fmla="*/ 0 h 962904"/>
                <a:gd name="connsiteX2" fmla="*/ 11430817 w 11430817"/>
                <a:gd name="connsiteY2" fmla="*/ 962904 h 962904"/>
                <a:gd name="connsiteX3" fmla="*/ 437823 w 11430817"/>
                <a:gd name="connsiteY3" fmla="*/ 863671 h 962904"/>
                <a:gd name="connsiteX4" fmla="*/ 0 w 11430817"/>
                <a:gd name="connsiteY4" fmla="*/ 427331 h 962904"/>
                <a:gd name="connsiteX0" fmla="*/ 0 w 11604405"/>
                <a:gd name="connsiteY0" fmla="*/ 267985 h 962904"/>
                <a:gd name="connsiteX1" fmla="*/ 10830135 w 11604405"/>
                <a:gd name="connsiteY1" fmla="*/ 0 h 962904"/>
                <a:gd name="connsiteX2" fmla="*/ 11604405 w 11604405"/>
                <a:gd name="connsiteY2" fmla="*/ 962904 h 962904"/>
                <a:gd name="connsiteX3" fmla="*/ 611411 w 11604405"/>
                <a:gd name="connsiteY3" fmla="*/ 863671 h 962904"/>
                <a:gd name="connsiteX4" fmla="*/ 0 w 11604405"/>
                <a:gd name="connsiteY4" fmla="*/ 267985 h 962904"/>
                <a:gd name="connsiteX0" fmla="*/ 0 w 11604405"/>
                <a:gd name="connsiteY0" fmla="*/ 267985 h 962904"/>
                <a:gd name="connsiteX1" fmla="*/ 10830135 w 11604405"/>
                <a:gd name="connsiteY1" fmla="*/ 0 h 962904"/>
                <a:gd name="connsiteX2" fmla="*/ 11604405 w 11604405"/>
                <a:gd name="connsiteY2" fmla="*/ 962904 h 962904"/>
                <a:gd name="connsiteX3" fmla="*/ 631349 w 11604405"/>
                <a:gd name="connsiteY3" fmla="*/ 707257 h 962904"/>
                <a:gd name="connsiteX4" fmla="*/ 0 w 11604405"/>
                <a:gd name="connsiteY4" fmla="*/ 267985 h 962904"/>
                <a:gd name="connsiteX0" fmla="*/ 0 w 11742916"/>
                <a:gd name="connsiteY0" fmla="*/ 267985 h 1186817"/>
                <a:gd name="connsiteX1" fmla="*/ 10830135 w 11742916"/>
                <a:gd name="connsiteY1" fmla="*/ 0 h 1186817"/>
                <a:gd name="connsiteX2" fmla="*/ 11742916 w 11742916"/>
                <a:gd name="connsiteY2" fmla="*/ 1186817 h 1186817"/>
                <a:gd name="connsiteX3" fmla="*/ 631349 w 11742916"/>
                <a:gd name="connsiteY3" fmla="*/ 707257 h 1186817"/>
                <a:gd name="connsiteX4" fmla="*/ 0 w 11742916"/>
                <a:gd name="connsiteY4" fmla="*/ 267985 h 1186817"/>
                <a:gd name="connsiteX0" fmla="*/ 0 w 11742916"/>
                <a:gd name="connsiteY0" fmla="*/ 112814 h 1031646"/>
                <a:gd name="connsiteX1" fmla="*/ 10773707 w 11742916"/>
                <a:gd name="connsiteY1" fmla="*/ 0 h 1031646"/>
                <a:gd name="connsiteX2" fmla="*/ 11742916 w 11742916"/>
                <a:gd name="connsiteY2" fmla="*/ 1031646 h 1031646"/>
                <a:gd name="connsiteX3" fmla="*/ 631349 w 11742916"/>
                <a:gd name="connsiteY3" fmla="*/ 552086 h 1031646"/>
                <a:gd name="connsiteX4" fmla="*/ 0 w 11742916"/>
                <a:gd name="connsiteY4" fmla="*/ 112814 h 103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2916" h="1031646">
                  <a:moveTo>
                    <a:pt x="0" y="112814"/>
                  </a:moveTo>
                  <a:lnTo>
                    <a:pt x="10773707" y="0"/>
                  </a:lnTo>
                  <a:lnTo>
                    <a:pt x="11742916" y="1031646"/>
                  </a:lnTo>
                  <a:lnTo>
                    <a:pt x="631349" y="552086"/>
                  </a:lnTo>
                  <a:lnTo>
                    <a:pt x="0" y="1128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  <a:tint val="66000"/>
                    <a:satMod val="160000"/>
                  </a:schemeClr>
                </a:gs>
                <a:gs pos="50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accent3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 rot="18824873">
              <a:off x="200284" y="2278963"/>
              <a:ext cx="5495831" cy="66496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FadeLeft">
                <a:avLst/>
              </a:prstTxWarp>
              <a:spAutoFit/>
            </a:bodyPr>
            <a:lstStyle/>
            <a:p>
              <a:r>
                <a:rPr lang="ru-RU" sz="1600" dirty="0"/>
                <a:t>коррекция</a:t>
              </a:r>
              <a:r>
                <a:rPr lang="ru-RU" sz="1600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 </a:t>
              </a:r>
              <a:r>
                <a:rPr lang="ru-RU" sz="1600" dirty="0"/>
                <a:t>поведения </a:t>
              </a:r>
              <a:r>
                <a:rPr lang="ru-RU" sz="1600" dirty="0" smtClean="0"/>
                <a:t>подростков в </a:t>
              </a:r>
              <a:r>
                <a:rPr lang="ru-RU" sz="1600" dirty="0"/>
                <a:t>образовательном процессе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 rot="1498151">
            <a:off x="2847108" y="4864396"/>
            <a:ext cx="8221863" cy="1003017"/>
            <a:chOff x="4512284" y="4116722"/>
            <a:chExt cx="8221863" cy="1003017"/>
          </a:xfrm>
        </p:grpSpPr>
        <p:sp>
          <p:nvSpPr>
            <p:cNvPr id="11" name="Прямоугольник 7"/>
            <p:cNvSpPr/>
            <p:nvPr/>
          </p:nvSpPr>
          <p:spPr>
            <a:xfrm rot="20185600">
              <a:off x="4512284" y="4116722"/>
              <a:ext cx="8221863" cy="1003017"/>
            </a:xfrm>
            <a:custGeom>
              <a:avLst/>
              <a:gdLst>
                <a:gd name="connsiteX0" fmla="*/ 0 w 10331471"/>
                <a:gd name="connsiteY0" fmla="*/ 0 h 848872"/>
                <a:gd name="connsiteX1" fmla="*/ 10331471 w 10331471"/>
                <a:gd name="connsiteY1" fmla="*/ 0 h 848872"/>
                <a:gd name="connsiteX2" fmla="*/ 10331471 w 10331471"/>
                <a:gd name="connsiteY2" fmla="*/ 848872 h 848872"/>
                <a:gd name="connsiteX3" fmla="*/ 0 w 10331471"/>
                <a:gd name="connsiteY3" fmla="*/ 848872 h 848872"/>
                <a:gd name="connsiteX4" fmla="*/ 0 w 10331471"/>
                <a:gd name="connsiteY4" fmla="*/ 0 h 848872"/>
                <a:gd name="connsiteX0" fmla="*/ 0 w 10795678"/>
                <a:gd name="connsiteY0" fmla="*/ 221664 h 848872"/>
                <a:gd name="connsiteX1" fmla="*/ 10795678 w 10795678"/>
                <a:gd name="connsiteY1" fmla="*/ 0 h 848872"/>
                <a:gd name="connsiteX2" fmla="*/ 10795678 w 10795678"/>
                <a:gd name="connsiteY2" fmla="*/ 848872 h 848872"/>
                <a:gd name="connsiteX3" fmla="*/ 464207 w 10795678"/>
                <a:gd name="connsiteY3" fmla="*/ 848872 h 848872"/>
                <a:gd name="connsiteX4" fmla="*/ 0 w 10795678"/>
                <a:gd name="connsiteY4" fmla="*/ 221664 h 848872"/>
                <a:gd name="connsiteX0" fmla="*/ 0 w 10795678"/>
                <a:gd name="connsiteY0" fmla="*/ 221664 h 848872"/>
                <a:gd name="connsiteX1" fmla="*/ 10795678 w 10795678"/>
                <a:gd name="connsiteY1" fmla="*/ 0 h 848872"/>
                <a:gd name="connsiteX2" fmla="*/ 10795678 w 10795678"/>
                <a:gd name="connsiteY2" fmla="*/ 848872 h 848872"/>
                <a:gd name="connsiteX3" fmla="*/ 437823 w 10795678"/>
                <a:gd name="connsiteY3" fmla="*/ 658004 h 848872"/>
                <a:gd name="connsiteX4" fmla="*/ 0 w 10795678"/>
                <a:gd name="connsiteY4" fmla="*/ 221664 h 848872"/>
                <a:gd name="connsiteX0" fmla="*/ 0 w 10795678"/>
                <a:gd name="connsiteY0" fmla="*/ 427331 h 1054539"/>
                <a:gd name="connsiteX1" fmla="*/ 10656547 w 10795678"/>
                <a:gd name="connsiteY1" fmla="*/ 0 h 1054539"/>
                <a:gd name="connsiteX2" fmla="*/ 10795678 w 10795678"/>
                <a:gd name="connsiteY2" fmla="*/ 1054539 h 1054539"/>
                <a:gd name="connsiteX3" fmla="*/ 437823 w 10795678"/>
                <a:gd name="connsiteY3" fmla="*/ 863671 h 1054539"/>
                <a:gd name="connsiteX4" fmla="*/ 0 w 10795678"/>
                <a:gd name="connsiteY4" fmla="*/ 427331 h 1054539"/>
                <a:gd name="connsiteX0" fmla="*/ 0 w 11430817"/>
                <a:gd name="connsiteY0" fmla="*/ 427331 h 962904"/>
                <a:gd name="connsiteX1" fmla="*/ 10656547 w 11430817"/>
                <a:gd name="connsiteY1" fmla="*/ 0 h 962904"/>
                <a:gd name="connsiteX2" fmla="*/ 11430817 w 11430817"/>
                <a:gd name="connsiteY2" fmla="*/ 962904 h 962904"/>
                <a:gd name="connsiteX3" fmla="*/ 437823 w 11430817"/>
                <a:gd name="connsiteY3" fmla="*/ 863671 h 962904"/>
                <a:gd name="connsiteX4" fmla="*/ 0 w 11430817"/>
                <a:gd name="connsiteY4" fmla="*/ 427331 h 962904"/>
                <a:gd name="connsiteX0" fmla="*/ 0 w 11604405"/>
                <a:gd name="connsiteY0" fmla="*/ 267985 h 962904"/>
                <a:gd name="connsiteX1" fmla="*/ 10830135 w 11604405"/>
                <a:gd name="connsiteY1" fmla="*/ 0 h 962904"/>
                <a:gd name="connsiteX2" fmla="*/ 11604405 w 11604405"/>
                <a:gd name="connsiteY2" fmla="*/ 962904 h 962904"/>
                <a:gd name="connsiteX3" fmla="*/ 611411 w 11604405"/>
                <a:gd name="connsiteY3" fmla="*/ 863671 h 962904"/>
                <a:gd name="connsiteX4" fmla="*/ 0 w 11604405"/>
                <a:gd name="connsiteY4" fmla="*/ 267985 h 962904"/>
                <a:gd name="connsiteX0" fmla="*/ 0 w 11604405"/>
                <a:gd name="connsiteY0" fmla="*/ 267985 h 962904"/>
                <a:gd name="connsiteX1" fmla="*/ 10830135 w 11604405"/>
                <a:gd name="connsiteY1" fmla="*/ 0 h 962904"/>
                <a:gd name="connsiteX2" fmla="*/ 11604405 w 11604405"/>
                <a:gd name="connsiteY2" fmla="*/ 962904 h 962904"/>
                <a:gd name="connsiteX3" fmla="*/ 631349 w 11604405"/>
                <a:gd name="connsiteY3" fmla="*/ 707257 h 962904"/>
                <a:gd name="connsiteX4" fmla="*/ 0 w 11604405"/>
                <a:gd name="connsiteY4" fmla="*/ 267985 h 962904"/>
                <a:gd name="connsiteX0" fmla="*/ 0 w 11742916"/>
                <a:gd name="connsiteY0" fmla="*/ 267985 h 1186817"/>
                <a:gd name="connsiteX1" fmla="*/ 10830135 w 11742916"/>
                <a:gd name="connsiteY1" fmla="*/ 0 h 1186817"/>
                <a:gd name="connsiteX2" fmla="*/ 11742916 w 11742916"/>
                <a:gd name="connsiteY2" fmla="*/ 1186817 h 1186817"/>
                <a:gd name="connsiteX3" fmla="*/ 631349 w 11742916"/>
                <a:gd name="connsiteY3" fmla="*/ 707257 h 1186817"/>
                <a:gd name="connsiteX4" fmla="*/ 0 w 11742916"/>
                <a:gd name="connsiteY4" fmla="*/ 267985 h 1186817"/>
                <a:gd name="connsiteX0" fmla="*/ 0 w 11742916"/>
                <a:gd name="connsiteY0" fmla="*/ 112814 h 1031646"/>
                <a:gd name="connsiteX1" fmla="*/ 10773707 w 11742916"/>
                <a:gd name="connsiteY1" fmla="*/ 0 h 1031646"/>
                <a:gd name="connsiteX2" fmla="*/ 11742916 w 11742916"/>
                <a:gd name="connsiteY2" fmla="*/ 1031646 h 1031646"/>
                <a:gd name="connsiteX3" fmla="*/ 631349 w 11742916"/>
                <a:gd name="connsiteY3" fmla="*/ 552086 h 1031646"/>
                <a:gd name="connsiteX4" fmla="*/ 0 w 11742916"/>
                <a:gd name="connsiteY4" fmla="*/ 112814 h 1031646"/>
                <a:gd name="connsiteX0" fmla="*/ 0 w 11742916"/>
                <a:gd name="connsiteY0" fmla="*/ 922674 h 1841506"/>
                <a:gd name="connsiteX1" fmla="*/ 11370267 w 11742916"/>
                <a:gd name="connsiteY1" fmla="*/ 1 h 1841506"/>
                <a:gd name="connsiteX2" fmla="*/ 11742916 w 11742916"/>
                <a:gd name="connsiteY2" fmla="*/ 1841506 h 1841506"/>
                <a:gd name="connsiteX3" fmla="*/ 631349 w 11742916"/>
                <a:gd name="connsiteY3" fmla="*/ 1361946 h 1841506"/>
                <a:gd name="connsiteX4" fmla="*/ 0 w 11742916"/>
                <a:gd name="connsiteY4" fmla="*/ 922674 h 1841506"/>
                <a:gd name="connsiteX0" fmla="*/ 0 w 14198510"/>
                <a:gd name="connsiteY0" fmla="*/ 922673 h 1361944"/>
                <a:gd name="connsiteX1" fmla="*/ 11370267 w 14198510"/>
                <a:gd name="connsiteY1" fmla="*/ 0 h 1361944"/>
                <a:gd name="connsiteX2" fmla="*/ 14198509 w 14198510"/>
                <a:gd name="connsiteY2" fmla="*/ 896101 h 1361944"/>
                <a:gd name="connsiteX3" fmla="*/ 631349 w 14198510"/>
                <a:gd name="connsiteY3" fmla="*/ 1361945 h 1361944"/>
                <a:gd name="connsiteX4" fmla="*/ 0 w 14198510"/>
                <a:gd name="connsiteY4" fmla="*/ 922673 h 1361944"/>
                <a:gd name="connsiteX0" fmla="*/ 0 w 14198509"/>
                <a:gd name="connsiteY0" fmla="*/ 908456 h 1347729"/>
                <a:gd name="connsiteX1" fmla="*/ 11548676 w 14198509"/>
                <a:gd name="connsiteY1" fmla="*/ -1 h 1347729"/>
                <a:gd name="connsiteX2" fmla="*/ 14198509 w 14198509"/>
                <a:gd name="connsiteY2" fmla="*/ 881884 h 1347729"/>
                <a:gd name="connsiteX3" fmla="*/ 631349 w 14198509"/>
                <a:gd name="connsiteY3" fmla="*/ 1347728 h 1347729"/>
                <a:gd name="connsiteX4" fmla="*/ 0 w 14198509"/>
                <a:gd name="connsiteY4" fmla="*/ 908456 h 1347729"/>
                <a:gd name="connsiteX0" fmla="*/ 894583 w 15093092"/>
                <a:gd name="connsiteY0" fmla="*/ 908457 h 1347729"/>
                <a:gd name="connsiteX1" fmla="*/ 163 w 15093092"/>
                <a:gd name="connsiteY1" fmla="*/ 499658 h 1347729"/>
                <a:gd name="connsiteX2" fmla="*/ 12443259 w 15093092"/>
                <a:gd name="connsiteY2" fmla="*/ 0 h 1347729"/>
                <a:gd name="connsiteX3" fmla="*/ 15093092 w 15093092"/>
                <a:gd name="connsiteY3" fmla="*/ 881885 h 1347729"/>
                <a:gd name="connsiteX4" fmla="*/ 1525932 w 15093092"/>
                <a:gd name="connsiteY4" fmla="*/ 1347729 h 1347729"/>
                <a:gd name="connsiteX5" fmla="*/ 894583 w 15093092"/>
                <a:gd name="connsiteY5" fmla="*/ 908457 h 1347729"/>
                <a:gd name="connsiteX0" fmla="*/ 894583 w 15093092"/>
                <a:gd name="connsiteY0" fmla="*/ 908457 h 1222260"/>
                <a:gd name="connsiteX1" fmla="*/ 163 w 15093092"/>
                <a:gd name="connsiteY1" fmla="*/ 499658 h 1222260"/>
                <a:gd name="connsiteX2" fmla="*/ 12443259 w 15093092"/>
                <a:gd name="connsiteY2" fmla="*/ 0 h 1222260"/>
                <a:gd name="connsiteX3" fmla="*/ 15093092 w 15093092"/>
                <a:gd name="connsiteY3" fmla="*/ 881885 h 1222260"/>
                <a:gd name="connsiteX4" fmla="*/ 1711322 w 15093092"/>
                <a:gd name="connsiteY4" fmla="*/ 1222260 h 1222260"/>
                <a:gd name="connsiteX5" fmla="*/ 894583 w 15093092"/>
                <a:gd name="connsiteY5" fmla="*/ 908457 h 1222260"/>
                <a:gd name="connsiteX0" fmla="*/ 894583 w 15254556"/>
                <a:gd name="connsiteY0" fmla="*/ 1070116 h 1383919"/>
                <a:gd name="connsiteX1" fmla="*/ 163 w 15254556"/>
                <a:gd name="connsiteY1" fmla="*/ 661317 h 1383919"/>
                <a:gd name="connsiteX2" fmla="*/ 15254557 w 15254556"/>
                <a:gd name="connsiteY2" fmla="*/ -1 h 1383919"/>
                <a:gd name="connsiteX3" fmla="*/ 15093092 w 15254556"/>
                <a:gd name="connsiteY3" fmla="*/ 1043544 h 1383919"/>
                <a:gd name="connsiteX4" fmla="*/ 1711322 w 15254556"/>
                <a:gd name="connsiteY4" fmla="*/ 1383919 h 1383919"/>
                <a:gd name="connsiteX5" fmla="*/ 894583 w 15254556"/>
                <a:gd name="connsiteY5" fmla="*/ 1070116 h 1383919"/>
                <a:gd name="connsiteX0" fmla="*/ 894583 w 16227910"/>
                <a:gd name="connsiteY0" fmla="*/ 1070117 h 1383920"/>
                <a:gd name="connsiteX1" fmla="*/ 163 w 16227910"/>
                <a:gd name="connsiteY1" fmla="*/ 661318 h 1383920"/>
                <a:gd name="connsiteX2" fmla="*/ 15254557 w 16227910"/>
                <a:gd name="connsiteY2" fmla="*/ 0 h 1383920"/>
                <a:gd name="connsiteX3" fmla="*/ 16227910 w 16227910"/>
                <a:gd name="connsiteY3" fmla="*/ 671804 h 1383920"/>
                <a:gd name="connsiteX4" fmla="*/ 1711322 w 16227910"/>
                <a:gd name="connsiteY4" fmla="*/ 1383920 h 1383920"/>
                <a:gd name="connsiteX5" fmla="*/ 894583 w 16227910"/>
                <a:gd name="connsiteY5" fmla="*/ 1070117 h 1383920"/>
                <a:gd name="connsiteX0" fmla="*/ 962729 w 16296056"/>
                <a:gd name="connsiteY0" fmla="*/ 1070117 h 1383920"/>
                <a:gd name="connsiteX1" fmla="*/ 153 w 16296056"/>
                <a:gd name="connsiteY1" fmla="*/ 624014 h 1383920"/>
                <a:gd name="connsiteX2" fmla="*/ 15322703 w 16296056"/>
                <a:gd name="connsiteY2" fmla="*/ 0 h 1383920"/>
                <a:gd name="connsiteX3" fmla="*/ 16296056 w 16296056"/>
                <a:gd name="connsiteY3" fmla="*/ 671804 h 1383920"/>
                <a:gd name="connsiteX4" fmla="*/ 1779468 w 16296056"/>
                <a:gd name="connsiteY4" fmla="*/ 1383920 h 1383920"/>
                <a:gd name="connsiteX5" fmla="*/ 962729 w 16296056"/>
                <a:gd name="connsiteY5" fmla="*/ 1070117 h 1383920"/>
                <a:gd name="connsiteX0" fmla="*/ 962729 w 16296056"/>
                <a:gd name="connsiteY0" fmla="*/ 1070117 h 1304298"/>
                <a:gd name="connsiteX1" fmla="*/ 153 w 16296056"/>
                <a:gd name="connsiteY1" fmla="*/ 624014 h 1304298"/>
                <a:gd name="connsiteX2" fmla="*/ 15322703 w 16296056"/>
                <a:gd name="connsiteY2" fmla="*/ 0 h 1304298"/>
                <a:gd name="connsiteX3" fmla="*/ 16296056 w 16296056"/>
                <a:gd name="connsiteY3" fmla="*/ 671804 h 1304298"/>
                <a:gd name="connsiteX4" fmla="*/ 1460220 w 16296056"/>
                <a:gd name="connsiteY4" fmla="*/ 1304298 h 1304298"/>
                <a:gd name="connsiteX5" fmla="*/ 962729 w 16296056"/>
                <a:gd name="connsiteY5" fmla="*/ 1070117 h 1304298"/>
                <a:gd name="connsiteX0" fmla="*/ 962729 w 16510340"/>
                <a:gd name="connsiteY0" fmla="*/ 1070117 h 1304298"/>
                <a:gd name="connsiteX1" fmla="*/ 153 w 16510340"/>
                <a:gd name="connsiteY1" fmla="*/ 624014 h 1304298"/>
                <a:gd name="connsiteX2" fmla="*/ 15322703 w 16510340"/>
                <a:gd name="connsiteY2" fmla="*/ 0 h 1304298"/>
                <a:gd name="connsiteX3" fmla="*/ 16510340 w 16510340"/>
                <a:gd name="connsiteY3" fmla="*/ 864181 h 1304298"/>
                <a:gd name="connsiteX4" fmla="*/ 1460220 w 16510340"/>
                <a:gd name="connsiteY4" fmla="*/ 1304298 h 1304298"/>
                <a:gd name="connsiteX5" fmla="*/ 962729 w 16510340"/>
                <a:gd name="connsiteY5" fmla="*/ 1070117 h 1304298"/>
                <a:gd name="connsiteX0" fmla="*/ 962729 w 16510340"/>
                <a:gd name="connsiteY0" fmla="*/ 1070117 h 1304298"/>
                <a:gd name="connsiteX1" fmla="*/ 153 w 16510340"/>
                <a:gd name="connsiteY1" fmla="*/ 624014 h 1304298"/>
                <a:gd name="connsiteX2" fmla="*/ 15322703 w 16510340"/>
                <a:gd name="connsiteY2" fmla="*/ 0 h 1304298"/>
                <a:gd name="connsiteX3" fmla="*/ 16510340 w 16510340"/>
                <a:gd name="connsiteY3" fmla="*/ 864181 h 1304298"/>
                <a:gd name="connsiteX4" fmla="*/ 1460220 w 16510340"/>
                <a:gd name="connsiteY4" fmla="*/ 1304298 h 1304298"/>
                <a:gd name="connsiteX5" fmla="*/ 962729 w 16510340"/>
                <a:gd name="connsiteY5" fmla="*/ 1070117 h 1304298"/>
                <a:gd name="connsiteX0" fmla="*/ 962729 w 16391350"/>
                <a:gd name="connsiteY0" fmla="*/ 1070117 h 1304298"/>
                <a:gd name="connsiteX1" fmla="*/ 153 w 16391350"/>
                <a:gd name="connsiteY1" fmla="*/ 624014 h 1304298"/>
                <a:gd name="connsiteX2" fmla="*/ 15322703 w 16391350"/>
                <a:gd name="connsiteY2" fmla="*/ 0 h 1304298"/>
                <a:gd name="connsiteX3" fmla="*/ 16391350 w 16391350"/>
                <a:gd name="connsiteY3" fmla="*/ 773567 h 1304298"/>
                <a:gd name="connsiteX4" fmla="*/ 1460220 w 16391350"/>
                <a:gd name="connsiteY4" fmla="*/ 1304298 h 1304298"/>
                <a:gd name="connsiteX5" fmla="*/ 962729 w 16391350"/>
                <a:gd name="connsiteY5" fmla="*/ 1070117 h 1304298"/>
                <a:gd name="connsiteX0" fmla="*/ 962729 w 16391350"/>
                <a:gd name="connsiteY0" fmla="*/ 1070117 h 1304298"/>
                <a:gd name="connsiteX1" fmla="*/ 153 w 16391350"/>
                <a:gd name="connsiteY1" fmla="*/ 624014 h 1304298"/>
                <a:gd name="connsiteX2" fmla="*/ 15322703 w 16391350"/>
                <a:gd name="connsiteY2" fmla="*/ 0 h 1304298"/>
                <a:gd name="connsiteX3" fmla="*/ 16391350 w 16391350"/>
                <a:gd name="connsiteY3" fmla="*/ 773567 h 1304298"/>
                <a:gd name="connsiteX4" fmla="*/ 1460220 w 16391350"/>
                <a:gd name="connsiteY4" fmla="*/ 1304298 h 1304298"/>
                <a:gd name="connsiteX5" fmla="*/ 962729 w 16391350"/>
                <a:gd name="connsiteY5" fmla="*/ 1070117 h 1304298"/>
                <a:gd name="connsiteX0" fmla="*/ 962729 w 16418453"/>
                <a:gd name="connsiteY0" fmla="*/ 1070117 h 1304298"/>
                <a:gd name="connsiteX1" fmla="*/ 153 w 16418453"/>
                <a:gd name="connsiteY1" fmla="*/ 624014 h 1304298"/>
                <a:gd name="connsiteX2" fmla="*/ 15322703 w 16418453"/>
                <a:gd name="connsiteY2" fmla="*/ 0 h 1304298"/>
                <a:gd name="connsiteX3" fmla="*/ 16418454 w 16418453"/>
                <a:gd name="connsiteY3" fmla="*/ 795198 h 1304298"/>
                <a:gd name="connsiteX4" fmla="*/ 1460220 w 16418453"/>
                <a:gd name="connsiteY4" fmla="*/ 1304298 h 1304298"/>
                <a:gd name="connsiteX5" fmla="*/ 962729 w 16418453"/>
                <a:gd name="connsiteY5" fmla="*/ 1070117 h 1304298"/>
                <a:gd name="connsiteX0" fmla="*/ 962729 w 16418454"/>
                <a:gd name="connsiteY0" fmla="*/ 1070117 h 1304298"/>
                <a:gd name="connsiteX1" fmla="*/ 153 w 16418454"/>
                <a:gd name="connsiteY1" fmla="*/ 624014 h 1304298"/>
                <a:gd name="connsiteX2" fmla="*/ 15322703 w 16418454"/>
                <a:gd name="connsiteY2" fmla="*/ 0 h 1304298"/>
                <a:gd name="connsiteX3" fmla="*/ 16418454 w 16418454"/>
                <a:gd name="connsiteY3" fmla="*/ 795198 h 1304298"/>
                <a:gd name="connsiteX4" fmla="*/ 1460220 w 16418454"/>
                <a:gd name="connsiteY4" fmla="*/ 1304298 h 1304298"/>
                <a:gd name="connsiteX5" fmla="*/ 962729 w 16418454"/>
                <a:gd name="connsiteY5" fmla="*/ 1070117 h 1304298"/>
                <a:gd name="connsiteX0" fmla="*/ 962729 w 16418454"/>
                <a:gd name="connsiteY0" fmla="*/ 1070117 h 1304298"/>
                <a:gd name="connsiteX1" fmla="*/ 153 w 16418454"/>
                <a:gd name="connsiteY1" fmla="*/ 624014 h 1304298"/>
                <a:gd name="connsiteX2" fmla="*/ 15322703 w 16418454"/>
                <a:gd name="connsiteY2" fmla="*/ 0 h 1304298"/>
                <a:gd name="connsiteX3" fmla="*/ 16418454 w 16418454"/>
                <a:gd name="connsiteY3" fmla="*/ 795198 h 1304298"/>
                <a:gd name="connsiteX4" fmla="*/ 1460220 w 16418454"/>
                <a:gd name="connsiteY4" fmla="*/ 1304298 h 1304298"/>
                <a:gd name="connsiteX5" fmla="*/ 962729 w 16418454"/>
                <a:gd name="connsiteY5" fmla="*/ 1070117 h 1304298"/>
                <a:gd name="connsiteX0" fmla="*/ 962729 w 16418454"/>
                <a:gd name="connsiteY0" fmla="*/ 1070117 h 1304298"/>
                <a:gd name="connsiteX1" fmla="*/ 153 w 16418454"/>
                <a:gd name="connsiteY1" fmla="*/ 624014 h 1304298"/>
                <a:gd name="connsiteX2" fmla="*/ 15322703 w 16418454"/>
                <a:gd name="connsiteY2" fmla="*/ 0 h 1304298"/>
                <a:gd name="connsiteX3" fmla="*/ 16418454 w 16418454"/>
                <a:gd name="connsiteY3" fmla="*/ 795198 h 1304298"/>
                <a:gd name="connsiteX4" fmla="*/ 1460220 w 16418454"/>
                <a:gd name="connsiteY4" fmla="*/ 1304298 h 1304298"/>
                <a:gd name="connsiteX5" fmla="*/ 962729 w 16418454"/>
                <a:gd name="connsiteY5" fmla="*/ 1070117 h 1304298"/>
                <a:gd name="connsiteX0" fmla="*/ 962729 w 16418454"/>
                <a:gd name="connsiteY0" fmla="*/ 1070117 h 1304298"/>
                <a:gd name="connsiteX1" fmla="*/ 153 w 16418454"/>
                <a:gd name="connsiteY1" fmla="*/ 624014 h 1304298"/>
                <a:gd name="connsiteX2" fmla="*/ 15322703 w 16418454"/>
                <a:gd name="connsiteY2" fmla="*/ 0 h 1304298"/>
                <a:gd name="connsiteX3" fmla="*/ 16418454 w 16418454"/>
                <a:gd name="connsiteY3" fmla="*/ 795198 h 1304298"/>
                <a:gd name="connsiteX4" fmla="*/ 1460220 w 16418454"/>
                <a:gd name="connsiteY4" fmla="*/ 1304298 h 1304298"/>
                <a:gd name="connsiteX5" fmla="*/ 962729 w 16418454"/>
                <a:gd name="connsiteY5" fmla="*/ 1070117 h 1304298"/>
                <a:gd name="connsiteX0" fmla="*/ 962729 w 16418454"/>
                <a:gd name="connsiteY0" fmla="*/ 1070117 h 1087316"/>
                <a:gd name="connsiteX1" fmla="*/ 153 w 16418454"/>
                <a:gd name="connsiteY1" fmla="*/ 624014 h 1087316"/>
                <a:gd name="connsiteX2" fmla="*/ 15322703 w 16418454"/>
                <a:gd name="connsiteY2" fmla="*/ 0 h 1087316"/>
                <a:gd name="connsiteX3" fmla="*/ 16418454 w 16418454"/>
                <a:gd name="connsiteY3" fmla="*/ 795198 h 1087316"/>
                <a:gd name="connsiteX4" fmla="*/ 959850 w 16418454"/>
                <a:gd name="connsiteY4" fmla="*/ 1087316 h 1087316"/>
                <a:gd name="connsiteX5" fmla="*/ 962729 w 16418454"/>
                <a:gd name="connsiteY5" fmla="*/ 1070117 h 1087316"/>
                <a:gd name="connsiteX0" fmla="*/ 649466 w 16418522"/>
                <a:gd name="connsiteY0" fmla="*/ 920948 h 1087316"/>
                <a:gd name="connsiteX1" fmla="*/ 221 w 16418522"/>
                <a:gd name="connsiteY1" fmla="*/ 624014 h 1087316"/>
                <a:gd name="connsiteX2" fmla="*/ 15322771 w 16418522"/>
                <a:gd name="connsiteY2" fmla="*/ 0 h 1087316"/>
                <a:gd name="connsiteX3" fmla="*/ 16418522 w 16418522"/>
                <a:gd name="connsiteY3" fmla="*/ 795198 h 1087316"/>
                <a:gd name="connsiteX4" fmla="*/ 959918 w 16418522"/>
                <a:gd name="connsiteY4" fmla="*/ 1087316 h 1087316"/>
                <a:gd name="connsiteX5" fmla="*/ 649466 w 16418522"/>
                <a:gd name="connsiteY5" fmla="*/ 920948 h 1087316"/>
                <a:gd name="connsiteX0" fmla="*/ 649466 w 16418522"/>
                <a:gd name="connsiteY0" fmla="*/ 920948 h 957910"/>
                <a:gd name="connsiteX1" fmla="*/ 221 w 16418522"/>
                <a:gd name="connsiteY1" fmla="*/ 624014 h 957910"/>
                <a:gd name="connsiteX2" fmla="*/ 15322771 w 16418522"/>
                <a:gd name="connsiteY2" fmla="*/ 0 h 957910"/>
                <a:gd name="connsiteX3" fmla="*/ 16418522 w 16418522"/>
                <a:gd name="connsiteY3" fmla="*/ 795198 h 957910"/>
                <a:gd name="connsiteX4" fmla="*/ 870530 w 16418522"/>
                <a:gd name="connsiteY4" fmla="*/ 957910 h 957910"/>
                <a:gd name="connsiteX5" fmla="*/ 649466 w 16418522"/>
                <a:gd name="connsiteY5" fmla="*/ 920948 h 957910"/>
                <a:gd name="connsiteX0" fmla="*/ 690973 w 16418511"/>
                <a:gd name="connsiteY0" fmla="*/ 866891 h 957910"/>
                <a:gd name="connsiteX1" fmla="*/ 210 w 16418511"/>
                <a:gd name="connsiteY1" fmla="*/ 624014 h 957910"/>
                <a:gd name="connsiteX2" fmla="*/ 15322760 w 16418511"/>
                <a:gd name="connsiteY2" fmla="*/ 0 h 957910"/>
                <a:gd name="connsiteX3" fmla="*/ 16418511 w 16418511"/>
                <a:gd name="connsiteY3" fmla="*/ 795198 h 957910"/>
                <a:gd name="connsiteX4" fmla="*/ 870519 w 16418511"/>
                <a:gd name="connsiteY4" fmla="*/ 957910 h 957910"/>
                <a:gd name="connsiteX5" fmla="*/ 690973 w 16418511"/>
                <a:gd name="connsiteY5" fmla="*/ 866891 h 957910"/>
                <a:gd name="connsiteX0" fmla="*/ 690973 w 16418511"/>
                <a:gd name="connsiteY0" fmla="*/ 866891 h 933885"/>
                <a:gd name="connsiteX1" fmla="*/ 210 w 16418511"/>
                <a:gd name="connsiteY1" fmla="*/ 624014 h 933885"/>
                <a:gd name="connsiteX2" fmla="*/ 15322760 w 16418511"/>
                <a:gd name="connsiteY2" fmla="*/ 0 h 933885"/>
                <a:gd name="connsiteX3" fmla="*/ 16418511 w 16418511"/>
                <a:gd name="connsiteY3" fmla="*/ 795198 h 933885"/>
                <a:gd name="connsiteX4" fmla="*/ 888971 w 16418511"/>
                <a:gd name="connsiteY4" fmla="*/ 933885 h 933885"/>
                <a:gd name="connsiteX5" fmla="*/ 690973 w 16418511"/>
                <a:gd name="connsiteY5" fmla="*/ 866891 h 933885"/>
                <a:gd name="connsiteX0" fmla="*/ 690973 w 16418511"/>
                <a:gd name="connsiteY0" fmla="*/ 866891 h 933885"/>
                <a:gd name="connsiteX1" fmla="*/ 210 w 16418511"/>
                <a:gd name="connsiteY1" fmla="*/ 624014 h 933885"/>
                <a:gd name="connsiteX2" fmla="*/ 15322760 w 16418511"/>
                <a:gd name="connsiteY2" fmla="*/ 0 h 933885"/>
                <a:gd name="connsiteX3" fmla="*/ 16418511 w 16418511"/>
                <a:gd name="connsiteY3" fmla="*/ 795198 h 933885"/>
                <a:gd name="connsiteX4" fmla="*/ 15836603 w 16418511"/>
                <a:gd name="connsiteY4" fmla="*/ 715148 h 933885"/>
                <a:gd name="connsiteX5" fmla="*/ 888971 w 16418511"/>
                <a:gd name="connsiteY5" fmla="*/ 933885 h 933885"/>
                <a:gd name="connsiteX6" fmla="*/ 690973 w 16418511"/>
                <a:gd name="connsiteY6" fmla="*/ 866891 h 933885"/>
                <a:gd name="connsiteX0" fmla="*/ 690973 w 15841982"/>
                <a:gd name="connsiteY0" fmla="*/ 866891 h 933885"/>
                <a:gd name="connsiteX1" fmla="*/ 210 w 15841982"/>
                <a:gd name="connsiteY1" fmla="*/ 624014 h 933885"/>
                <a:gd name="connsiteX2" fmla="*/ 15322760 w 15841982"/>
                <a:gd name="connsiteY2" fmla="*/ 0 h 933885"/>
                <a:gd name="connsiteX3" fmla="*/ 15824335 w 15841982"/>
                <a:gd name="connsiteY3" fmla="*/ 569264 h 933885"/>
                <a:gd name="connsiteX4" fmla="*/ 15836603 w 15841982"/>
                <a:gd name="connsiteY4" fmla="*/ 715148 h 933885"/>
                <a:gd name="connsiteX5" fmla="*/ 888971 w 15841982"/>
                <a:gd name="connsiteY5" fmla="*/ 933885 h 933885"/>
                <a:gd name="connsiteX6" fmla="*/ 690973 w 15841982"/>
                <a:gd name="connsiteY6" fmla="*/ 866891 h 933885"/>
                <a:gd name="connsiteX0" fmla="*/ 924485 w 16075494"/>
                <a:gd name="connsiteY0" fmla="*/ 866891 h 933885"/>
                <a:gd name="connsiteX1" fmla="*/ 158 w 16075494"/>
                <a:gd name="connsiteY1" fmla="*/ 387372 h 933885"/>
                <a:gd name="connsiteX2" fmla="*/ 15556272 w 16075494"/>
                <a:gd name="connsiteY2" fmla="*/ 0 h 933885"/>
                <a:gd name="connsiteX3" fmla="*/ 16057847 w 16075494"/>
                <a:gd name="connsiteY3" fmla="*/ 569264 h 933885"/>
                <a:gd name="connsiteX4" fmla="*/ 16070115 w 16075494"/>
                <a:gd name="connsiteY4" fmla="*/ 715148 h 933885"/>
                <a:gd name="connsiteX5" fmla="*/ 1122483 w 16075494"/>
                <a:gd name="connsiteY5" fmla="*/ 933885 h 933885"/>
                <a:gd name="connsiteX6" fmla="*/ 924485 w 16075494"/>
                <a:gd name="connsiteY6" fmla="*/ 866891 h 933885"/>
                <a:gd name="connsiteX0" fmla="*/ 924485 w 16075494"/>
                <a:gd name="connsiteY0" fmla="*/ 866891 h 866891"/>
                <a:gd name="connsiteX1" fmla="*/ 158 w 16075494"/>
                <a:gd name="connsiteY1" fmla="*/ 387372 h 866891"/>
                <a:gd name="connsiteX2" fmla="*/ 15556272 w 16075494"/>
                <a:gd name="connsiteY2" fmla="*/ 0 h 866891"/>
                <a:gd name="connsiteX3" fmla="*/ 16057847 w 16075494"/>
                <a:gd name="connsiteY3" fmla="*/ 569264 h 866891"/>
                <a:gd name="connsiteX4" fmla="*/ 16070115 w 16075494"/>
                <a:gd name="connsiteY4" fmla="*/ 715148 h 866891"/>
                <a:gd name="connsiteX5" fmla="*/ 1023095 w 16075494"/>
                <a:gd name="connsiteY5" fmla="*/ 751953 h 866891"/>
                <a:gd name="connsiteX6" fmla="*/ 924485 w 16075494"/>
                <a:gd name="connsiteY6" fmla="*/ 866891 h 866891"/>
                <a:gd name="connsiteX0" fmla="*/ 821274 w 16075513"/>
                <a:gd name="connsiteY0" fmla="*/ 755505 h 755505"/>
                <a:gd name="connsiteX1" fmla="*/ 177 w 16075513"/>
                <a:gd name="connsiteY1" fmla="*/ 387372 h 755505"/>
                <a:gd name="connsiteX2" fmla="*/ 15556291 w 16075513"/>
                <a:gd name="connsiteY2" fmla="*/ 0 h 755505"/>
                <a:gd name="connsiteX3" fmla="*/ 16057866 w 16075513"/>
                <a:gd name="connsiteY3" fmla="*/ 569264 h 755505"/>
                <a:gd name="connsiteX4" fmla="*/ 16070134 w 16075513"/>
                <a:gd name="connsiteY4" fmla="*/ 715148 h 755505"/>
                <a:gd name="connsiteX5" fmla="*/ 1023114 w 16075513"/>
                <a:gd name="connsiteY5" fmla="*/ 751953 h 755505"/>
                <a:gd name="connsiteX6" fmla="*/ 821274 w 16075513"/>
                <a:gd name="connsiteY6" fmla="*/ 755505 h 755505"/>
                <a:gd name="connsiteX0" fmla="*/ 821274 w 16057866"/>
                <a:gd name="connsiteY0" fmla="*/ 755505 h 755505"/>
                <a:gd name="connsiteX1" fmla="*/ 177 w 16057866"/>
                <a:gd name="connsiteY1" fmla="*/ 387372 h 755505"/>
                <a:gd name="connsiteX2" fmla="*/ 15556291 w 16057866"/>
                <a:gd name="connsiteY2" fmla="*/ 0 h 755505"/>
                <a:gd name="connsiteX3" fmla="*/ 16057866 w 16057866"/>
                <a:gd name="connsiteY3" fmla="*/ 569264 h 755505"/>
                <a:gd name="connsiteX4" fmla="*/ 15650700 w 16057866"/>
                <a:gd name="connsiteY4" fmla="*/ 704123 h 755505"/>
                <a:gd name="connsiteX5" fmla="*/ 1023114 w 16057866"/>
                <a:gd name="connsiteY5" fmla="*/ 751953 h 755505"/>
                <a:gd name="connsiteX6" fmla="*/ 821274 w 16057866"/>
                <a:gd name="connsiteY6" fmla="*/ 755505 h 755505"/>
                <a:gd name="connsiteX0" fmla="*/ 821274 w 15734157"/>
                <a:gd name="connsiteY0" fmla="*/ 755505 h 755505"/>
                <a:gd name="connsiteX1" fmla="*/ 177 w 15734157"/>
                <a:gd name="connsiteY1" fmla="*/ 387372 h 755505"/>
                <a:gd name="connsiteX2" fmla="*/ 15556291 w 15734157"/>
                <a:gd name="connsiteY2" fmla="*/ 0 h 755505"/>
                <a:gd name="connsiteX3" fmla="*/ 15734157 w 15734157"/>
                <a:gd name="connsiteY3" fmla="*/ 531920 h 755505"/>
                <a:gd name="connsiteX4" fmla="*/ 15650700 w 15734157"/>
                <a:gd name="connsiteY4" fmla="*/ 704123 h 755505"/>
                <a:gd name="connsiteX5" fmla="*/ 1023114 w 15734157"/>
                <a:gd name="connsiteY5" fmla="*/ 751953 h 755505"/>
                <a:gd name="connsiteX6" fmla="*/ 821274 w 15734157"/>
                <a:gd name="connsiteY6" fmla="*/ 755505 h 755505"/>
                <a:gd name="connsiteX0" fmla="*/ 821274 w 16622383"/>
                <a:gd name="connsiteY0" fmla="*/ 809717 h 809717"/>
                <a:gd name="connsiteX1" fmla="*/ 177 w 16622383"/>
                <a:gd name="connsiteY1" fmla="*/ 441584 h 809717"/>
                <a:gd name="connsiteX2" fmla="*/ 15556291 w 16622383"/>
                <a:gd name="connsiteY2" fmla="*/ 54212 h 809717"/>
                <a:gd name="connsiteX3" fmla="*/ 15219510 w 16622383"/>
                <a:gd name="connsiteY3" fmla="*/ 58016 h 809717"/>
                <a:gd name="connsiteX4" fmla="*/ 15734157 w 16622383"/>
                <a:gd name="connsiteY4" fmla="*/ 586132 h 809717"/>
                <a:gd name="connsiteX5" fmla="*/ 15650700 w 16622383"/>
                <a:gd name="connsiteY5" fmla="*/ 758335 h 809717"/>
                <a:gd name="connsiteX6" fmla="*/ 1023114 w 16622383"/>
                <a:gd name="connsiteY6" fmla="*/ 806165 h 809717"/>
                <a:gd name="connsiteX7" fmla="*/ 821274 w 16622383"/>
                <a:gd name="connsiteY7" fmla="*/ 809717 h 809717"/>
                <a:gd name="connsiteX0" fmla="*/ 821274 w 16727873"/>
                <a:gd name="connsiteY0" fmla="*/ 796015 h 796015"/>
                <a:gd name="connsiteX1" fmla="*/ 177 w 16727873"/>
                <a:gd name="connsiteY1" fmla="*/ 427882 h 796015"/>
                <a:gd name="connsiteX2" fmla="*/ 15556291 w 16727873"/>
                <a:gd name="connsiteY2" fmla="*/ 40510 h 796015"/>
                <a:gd name="connsiteX3" fmla="*/ 15286210 w 16727873"/>
                <a:gd name="connsiteY3" fmla="*/ 39399 h 796015"/>
                <a:gd name="connsiteX4" fmla="*/ 15219510 w 16727873"/>
                <a:gd name="connsiteY4" fmla="*/ 44314 h 796015"/>
                <a:gd name="connsiteX5" fmla="*/ 15734157 w 16727873"/>
                <a:gd name="connsiteY5" fmla="*/ 572430 h 796015"/>
                <a:gd name="connsiteX6" fmla="*/ 15650700 w 16727873"/>
                <a:gd name="connsiteY6" fmla="*/ 744633 h 796015"/>
                <a:gd name="connsiteX7" fmla="*/ 1023114 w 16727873"/>
                <a:gd name="connsiteY7" fmla="*/ 792463 h 796015"/>
                <a:gd name="connsiteX8" fmla="*/ 821274 w 16727873"/>
                <a:gd name="connsiteY8" fmla="*/ 796015 h 796015"/>
                <a:gd name="connsiteX0" fmla="*/ 1369609 w 17276208"/>
                <a:gd name="connsiteY0" fmla="*/ 796015 h 796015"/>
                <a:gd name="connsiteX1" fmla="*/ 108 w 17276208"/>
                <a:gd name="connsiteY1" fmla="*/ 425924 h 796015"/>
                <a:gd name="connsiteX2" fmla="*/ 16104626 w 17276208"/>
                <a:gd name="connsiteY2" fmla="*/ 40510 h 796015"/>
                <a:gd name="connsiteX3" fmla="*/ 15834545 w 17276208"/>
                <a:gd name="connsiteY3" fmla="*/ 39399 h 796015"/>
                <a:gd name="connsiteX4" fmla="*/ 15767845 w 17276208"/>
                <a:gd name="connsiteY4" fmla="*/ 44314 h 796015"/>
                <a:gd name="connsiteX5" fmla="*/ 16282492 w 17276208"/>
                <a:gd name="connsiteY5" fmla="*/ 572430 h 796015"/>
                <a:gd name="connsiteX6" fmla="*/ 16199035 w 17276208"/>
                <a:gd name="connsiteY6" fmla="*/ 744633 h 796015"/>
                <a:gd name="connsiteX7" fmla="*/ 1571449 w 17276208"/>
                <a:gd name="connsiteY7" fmla="*/ 792463 h 796015"/>
                <a:gd name="connsiteX8" fmla="*/ 1369609 w 17276208"/>
                <a:gd name="connsiteY8" fmla="*/ 796015 h 796015"/>
                <a:gd name="connsiteX0" fmla="*/ 1342810 w 17276209"/>
                <a:gd name="connsiteY0" fmla="*/ 796779 h 796779"/>
                <a:gd name="connsiteX1" fmla="*/ 109 w 17276209"/>
                <a:gd name="connsiteY1" fmla="*/ 425924 h 796779"/>
                <a:gd name="connsiteX2" fmla="*/ 16104627 w 17276209"/>
                <a:gd name="connsiteY2" fmla="*/ 40510 h 796779"/>
                <a:gd name="connsiteX3" fmla="*/ 15834546 w 17276209"/>
                <a:gd name="connsiteY3" fmla="*/ 39399 h 796779"/>
                <a:gd name="connsiteX4" fmla="*/ 15767846 w 17276209"/>
                <a:gd name="connsiteY4" fmla="*/ 44314 h 796779"/>
                <a:gd name="connsiteX5" fmla="*/ 16282493 w 17276209"/>
                <a:gd name="connsiteY5" fmla="*/ 572430 h 796779"/>
                <a:gd name="connsiteX6" fmla="*/ 16199036 w 17276209"/>
                <a:gd name="connsiteY6" fmla="*/ 744633 h 796779"/>
                <a:gd name="connsiteX7" fmla="*/ 1571450 w 17276209"/>
                <a:gd name="connsiteY7" fmla="*/ 792463 h 796779"/>
                <a:gd name="connsiteX8" fmla="*/ 1342810 w 17276209"/>
                <a:gd name="connsiteY8" fmla="*/ 796779 h 796779"/>
                <a:gd name="connsiteX0" fmla="*/ 1342811 w 17276210"/>
                <a:gd name="connsiteY0" fmla="*/ 796779 h 796779"/>
                <a:gd name="connsiteX1" fmla="*/ 110 w 17276210"/>
                <a:gd name="connsiteY1" fmla="*/ 425924 h 796779"/>
                <a:gd name="connsiteX2" fmla="*/ 16104628 w 17276210"/>
                <a:gd name="connsiteY2" fmla="*/ 40510 h 796779"/>
                <a:gd name="connsiteX3" fmla="*/ 15834547 w 17276210"/>
                <a:gd name="connsiteY3" fmla="*/ 39399 h 796779"/>
                <a:gd name="connsiteX4" fmla="*/ 15767847 w 17276210"/>
                <a:gd name="connsiteY4" fmla="*/ 44314 h 796779"/>
                <a:gd name="connsiteX5" fmla="*/ 16282494 w 17276210"/>
                <a:gd name="connsiteY5" fmla="*/ 572430 h 796779"/>
                <a:gd name="connsiteX6" fmla="*/ 16199037 w 17276210"/>
                <a:gd name="connsiteY6" fmla="*/ 744633 h 796779"/>
                <a:gd name="connsiteX7" fmla="*/ 3644069 w 17276210"/>
                <a:gd name="connsiteY7" fmla="*/ 771469 h 796779"/>
                <a:gd name="connsiteX8" fmla="*/ 1342811 w 17276210"/>
                <a:gd name="connsiteY8" fmla="*/ 796779 h 796779"/>
                <a:gd name="connsiteX0" fmla="*/ 3076565 w 17276149"/>
                <a:gd name="connsiteY0" fmla="*/ 773714 h 773714"/>
                <a:gd name="connsiteX1" fmla="*/ 49 w 17276149"/>
                <a:gd name="connsiteY1" fmla="*/ 425924 h 773714"/>
                <a:gd name="connsiteX2" fmla="*/ 16104567 w 17276149"/>
                <a:gd name="connsiteY2" fmla="*/ 40510 h 773714"/>
                <a:gd name="connsiteX3" fmla="*/ 15834486 w 17276149"/>
                <a:gd name="connsiteY3" fmla="*/ 39399 h 773714"/>
                <a:gd name="connsiteX4" fmla="*/ 15767786 w 17276149"/>
                <a:gd name="connsiteY4" fmla="*/ 44314 h 773714"/>
                <a:gd name="connsiteX5" fmla="*/ 16282433 w 17276149"/>
                <a:gd name="connsiteY5" fmla="*/ 572430 h 773714"/>
                <a:gd name="connsiteX6" fmla="*/ 16198976 w 17276149"/>
                <a:gd name="connsiteY6" fmla="*/ 744633 h 773714"/>
                <a:gd name="connsiteX7" fmla="*/ 3644008 w 17276149"/>
                <a:gd name="connsiteY7" fmla="*/ 771469 h 773714"/>
                <a:gd name="connsiteX8" fmla="*/ 3076565 w 17276149"/>
                <a:gd name="connsiteY8" fmla="*/ 773714 h 773714"/>
                <a:gd name="connsiteX0" fmla="*/ 3076565 w 17276149"/>
                <a:gd name="connsiteY0" fmla="*/ 773714 h 773714"/>
                <a:gd name="connsiteX1" fmla="*/ 49 w 17276149"/>
                <a:gd name="connsiteY1" fmla="*/ 425924 h 773714"/>
                <a:gd name="connsiteX2" fmla="*/ 16104567 w 17276149"/>
                <a:gd name="connsiteY2" fmla="*/ 40510 h 773714"/>
                <a:gd name="connsiteX3" fmla="*/ 15834486 w 17276149"/>
                <a:gd name="connsiteY3" fmla="*/ 39399 h 773714"/>
                <a:gd name="connsiteX4" fmla="*/ 15767786 w 17276149"/>
                <a:gd name="connsiteY4" fmla="*/ 44314 h 773714"/>
                <a:gd name="connsiteX5" fmla="*/ 16282433 w 17276149"/>
                <a:gd name="connsiteY5" fmla="*/ 572430 h 773714"/>
                <a:gd name="connsiteX6" fmla="*/ 15469819 w 17276149"/>
                <a:gd name="connsiteY6" fmla="*/ 732751 h 773714"/>
                <a:gd name="connsiteX7" fmla="*/ 3644008 w 17276149"/>
                <a:gd name="connsiteY7" fmla="*/ 771469 h 773714"/>
                <a:gd name="connsiteX8" fmla="*/ 3076565 w 17276149"/>
                <a:gd name="connsiteY8" fmla="*/ 773714 h 773714"/>
                <a:gd name="connsiteX0" fmla="*/ 3076565 w 17276149"/>
                <a:gd name="connsiteY0" fmla="*/ 771455 h 771455"/>
                <a:gd name="connsiteX1" fmla="*/ 49 w 17276149"/>
                <a:gd name="connsiteY1" fmla="*/ 423665 h 771455"/>
                <a:gd name="connsiteX2" fmla="*/ 16104567 w 17276149"/>
                <a:gd name="connsiteY2" fmla="*/ 38251 h 771455"/>
                <a:gd name="connsiteX3" fmla="*/ 15834486 w 17276149"/>
                <a:gd name="connsiteY3" fmla="*/ 37140 h 771455"/>
                <a:gd name="connsiteX4" fmla="*/ 15767786 w 17276149"/>
                <a:gd name="connsiteY4" fmla="*/ 42055 h 771455"/>
                <a:gd name="connsiteX5" fmla="*/ 15745394 w 17276149"/>
                <a:gd name="connsiteY5" fmla="*/ 589132 h 771455"/>
                <a:gd name="connsiteX6" fmla="*/ 15469819 w 17276149"/>
                <a:gd name="connsiteY6" fmla="*/ 730492 h 771455"/>
                <a:gd name="connsiteX7" fmla="*/ 3644008 w 17276149"/>
                <a:gd name="connsiteY7" fmla="*/ 769210 h 771455"/>
                <a:gd name="connsiteX8" fmla="*/ 3076565 w 17276149"/>
                <a:gd name="connsiteY8" fmla="*/ 771455 h 771455"/>
                <a:gd name="connsiteX0" fmla="*/ 3076565 w 17276149"/>
                <a:gd name="connsiteY0" fmla="*/ 771455 h 771455"/>
                <a:gd name="connsiteX1" fmla="*/ 49 w 17276149"/>
                <a:gd name="connsiteY1" fmla="*/ 423665 h 771455"/>
                <a:gd name="connsiteX2" fmla="*/ 16104567 w 17276149"/>
                <a:gd name="connsiteY2" fmla="*/ 38251 h 771455"/>
                <a:gd name="connsiteX3" fmla="*/ 15834486 w 17276149"/>
                <a:gd name="connsiteY3" fmla="*/ 37140 h 771455"/>
                <a:gd name="connsiteX4" fmla="*/ 15767786 w 17276149"/>
                <a:gd name="connsiteY4" fmla="*/ 42055 h 771455"/>
                <a:gd name="connsiteX5" fmla="*/ 15745394 w 17276149"/>
                <a:gd name="connsiteY5" fmla="*/ 589132 h 771455"/>
                <a:gd name="connsiteX6" fmla="*/ 15469819 w 17276149"/>
                <a:gd name="connsiteY6" fmla="*/ 730492 h 771455"/>
                <a:gd name="connsiteX7" fmla="*/ 3644008 w 17276149"/>
                <a:gd name="connsiteY7" fmla="*/ 769210 h 771455"/>
                <a:gd name="connsiteX8" fmla="*/ 3076565 w 17276149"/>
                <a:gd name="connsiteY8" fmla="*/ 771455 h 771455"/>
                <a:gd name="connsiteX0" fmla="*/ 3076565 w 17276149"/>
                <a:gd name="connsiteY0" fmla="*/ 779017 h 779017"/>
                <a:gd name="connsiteX1" fmla="*/ 49 w 17276149"/>
                <a:gd name="connsiteY1" fmla="*/ 431227 h 779017"/>
                <a:gd name="connsiteX2" fmla="*/ 16104567 w 17276149"/>
                <a:gd name="connsiteY2" fmla="*/ 45813 h 779017"/>
                <a:gd name="connsiteX3" fmla="*/ 15834486 w 17276149"/>
                <a:gd name="connsiteY3" fmla="*/ 44702 h 779017"/>
                <a:gd name="connsiteX4" fmla="*/ 15767786 w 17276149"/>
                <a:gd name="connsiteY4" fmla="*/ 49617 h 779017"/>
                <a:gd name="connsiteX5" fmla="*/ 15071550 w 17276149"/>
                <a:gd name="connsiteY5" fmla="*/ 698869 h 779017"/>
                <a:gd name="connsiteX6" fmla="*/ 15469819 w 17276149"/>
                <a:gd name="connsiteY6" fmla="*/ 738054 h 779017"/>
                <a:gd name="connsiteX7" fmla="*/ 3644008 w 17276149"/>
                <a:gd name="connsiteY7" fmla="*/ 776772 h 779017"/>
                <a:gd name="connsiteX8" fmla="*/ 3076565 w 17276149"/>
                <a:gd name="connsiteY8" fmla="*/ 779017 h 779017"/>
                <a:gd name="connsiteX0" fmla="*/ 3076565 w 17276149"/>
                <a:gd name="connsiteY0" fmla="*/ 779017 h 779017"/>
                <a:gd name="connsiteX1" fmla="*/ 49 w 17276149"/>
                <a:gd name="connsiteY1" fmla="*/ 431227 h 779017"/>
                <a:gd name="connsiteX2" fmla="*/ 16104567 w 17276149"/>
                <a:gd name="connsiteY2" fmla="*/ 45813 h 779017"/>
                <a:gd name="connsiteX3" fmla="*/ 15834486 w 17276149"/>
                <a:gd name="connsiteY3" fmla="*/ 44702 h 779017"/>
                <a:gd name="connsiteX4" fmla="*/ 15767786 w 17276149"/>
                <a:gd name="connsiteY4" fmla="*/ 49617 h 779017"/>
                <a:gd name="connsiteX5" fmla="*/ 15071550 w 17276149"/>
                <a:gd name="connsiteY5" fmla="*/ 698869 h 779017"/>
                <a:gd name="connsiteX6" fmla="*/ 15022718 w 17276149"/>
                <a:gd name="connsiteY6" fmla="*/ 729383 h 779017"/>
                <a:gd name="connsiteX7" fmla="*/ 3644008 w 17276149"/>
                <a:gd name="connsiteY7" fmla="*/ 776772 h 779017"/>
                <a:gd name="connsiteX8" fmla="*/ 3076565 w 17276149"/>
                <a:gd name="connsiteY8" fmla="*/ 779017 h 779017"/>
                <a:gd name="connsiteX0" fmla="*/ 3076565 w 17276149"/>
                <a:gd name="connsiteY0" fmla="*/ 777686 h 777686"/>
                <a:gd name="connsiteX1" fmla="*/ 49 w 17276149"/>
                <a:gd name="connsiteY1" fmla="*/ 429896 h 777686"/>
                <a:gd name="connsiteX2" fmla="*/ 16104567 w 17276149"/>
                <a:gd name="connsiteY2" fmla="*/ 44482 h 777686"/>
                <a:gd name="connsiteX3" fmla="*/ 15834486 w 17276149"/>
                <a:gd name="connsiteY3" fmla="*/ 43371 h 777686"/>
                <a:gd name="connsiteX4" fmla="*/ 15767786 w 17276149"/>
                <a:gd name="connsiteY4" fmla="*/ 48286 h 777686"/>
                <a:gd name="connsiteX5" fmla="*/ 14959483 w 17276149"/>
                <a:gd name="connsiteY5" fmla="*/ 679546 h 777686"/>
                <a:gd name="connsiteX6" fmla="*/ 15022718 w 17276149"/>
                <a:gd name="connsiteY6" fmla="*/ 728052 h 777686"/>
                <a:gd name="connsiteX7" fmla="*/ 3644008 w 17276149"/>
                <a:gd name="connsiteY7" fmla="*/ 775441 h 777686"/>
                <a:gd name="connsiteX8" fmla="*/ 3076565 w 17276149"/>
                <a:gd name="connsiteY8" fmla="*/ 777686 h 777686"/>
                <a:gd name="connsiteX0" fmla="*/ 3076565 w 17276149"/>
                <a:gd name="connsiteY0" fmla="*/ 777686 h 777686"/>
                <a:gd name="connsiteX1" fmla="*/ 49 w 17276149"/>
                <a:gd name="connsiteY1" fmla="*/ 429896 h 777686"/>
                <a:gd name="connsiteX2" fmla="*/ 16104567 w 17276149"/>
                <a:gd name="connsiteY2" fmla="*/ 44482 h 777686"/>
                <a:gd name="connsiteX3" fmla="*/ 15834486 w 17276149"/>
                <a:gd name="connsiteY3" fmla="*/ 43371 h 777686"/>
                <a:gd name="connsiteX4" fmla="*/ 15767786 w 17276149"/>
                <a:gd name="connsiteY4" fmla="*/ 48286 h 777686"/>
                <a:gd name="connsiteX5" fmla="*/ 14959483 w 17276149"/>
                <a:gd name="connsiteY5" fmla="*/ 679546 h 777686"/>
                <a:gd name="connsiteX6" fmla="*/ 15022718 w 17276149"/>
                <a:gd name="connsiteY6" fmla="*/ 728052 h 777686"/>
                <a:gd name="connsiteX7" fmla="*/ 3644008 w 17276149"/>
                <a:gd name="connsiteY7" fmla="*/ 775441 h 777686"/>
                <a:gd name="connsiteX8" fmla="*/ 3076565 w 17276149"/>
                <a:gd name="connsiteY8" fmla="*/ 777686 h 777686"/>
                <a:gd name="connsiteX0" fmla="*/ 3076565 w 17276149"/>
                <a:gd name="connsiteY0" fmla="*/ 777686 h 777686"/>
                <a:gd name="connsiteX1" fmla="*/ 49 w 17276149"/>
                <a:gd name="connsiteY1" fmla="*/ 429896 h 777686"/>
                <a:gd name="connsiteX2" fmla="*/ 16104567 w 17276149"/>
                <a:gd name="connsiteY2" fmla="*/ 44482 h 777686"/>
                <a:gd name="connsiteX3" fmla="*/ 15834486 w 17276149"/>
                <a:gd name="connsiteY3" fmla="*/ 43371 h 777686"/>
                <a:gd name="connsiteX4" fmla="*/ 15767786 w 17276149"/>
                <a:gd name="connsiteY4" fmla="*/ 48286 h 777686"/>
                <a:gd name="connsiteX5" fmla="*/ 14959483 w 17276149"/>
                <a:gd name="connsiteY5" fmla="*/ 679546 h 777686"/>
                <a:gd name="connsiteX6" fmla="*/ 14841667 w 17276149"/>
                <a:gd name="connsiteY6" fmla="*/ 720022 h 777686"/>
                <a:gd name="connsiteX7" fmla="*/ 3644008 w 17276149"/>
                <a:gd name="connsiteY7" fmla="*/ 775441 h 777686"/>
                <a:gd name="connsiteX8" fmla="*/ 3076565 w 17276149"/>
                <a:gd name="connsiteY8" fmla="*/ 777686 h 777686"/>
                <a:gd name="connsiteX0" fmla="*/ 3076565 w 17276149"/>
                <a:gd name="connsiteY0" fmla="*/ 777686 h 777686"/>
                <a:gd name="connsiteX1" fmla="*/ 49 w 17276149"/>
                <a:gd name="connsiteY1" fmla="*/ 429896 h 777686"/>
                <a:gd name="connsiteX2" fmla="*/ 16104567 w 17276149"/>
                <a:gd name="connsiteY2" fmla="*/ 44482 h 777686"/>
                <a:gd name="connsiteX3" fmla="*/ 15834486 w 17276149"/>
                <a:gd name="connsiteY3" fmla="*/ 43371 h 777686"/>
                <a:gd name="connsiteX4" fmla="*/ 15767786 w 17276149"/>
                <a:gd name="connsiteY4" fmla="*/ 48286 h 777686"/>
                <a:gd name="connsiteX5" fmla="*/ 14959483 w 17276149"/>
                <a:gd name="connsiteY5" fmla="*/ 679546 h 777686"/>
                <a:gd name="connsiteX6" fmla="*/ 14841667 w 17276149"/>
                <a:gd name="connsiteY6" fmla="*/ 720022 h 777686"/>
                <a:gd name="connsiteX7" fmla="*/ 3644008 w 17276149"/>
                <a:gd name="connsiteY7" fmla="*/ 775441 h 777686"/>
                <a:gd name="connsiteX8" fmla="*/ 3076565 w 17276149"/>
                <a:gd name="connsiteY8" fmla="*/ 777686 h 777686"/>
                <a:gd name="connsiteX0" fmla="*/ 3076565 w 17276149"/>
                <a:gd name="connsiteY0" fmla="*/ 777686 h 777686"/>
                <a:gd name="connsiteX1" fmla="*/ 49 w 17276149"/>
                <a:gd name="connsiteY1" fmla="*/ 429896 h 777686"/>
                <a:gd name="connsiteX2" fmla="*/ 16104567 w 17276149"/>
                <a:gd name="connsiteY2" fmla="*/ 44482 h 777686"/>
                <a:gd name="connsiteX3" fmla="*/ 15834486 w 17276149"/>
                <a:gd name="connsiteY3" fmla="*/ 43371 h 777686"/>
                <a:gd name="connsiteX4" fmla="*/ 15767786 w 17276149"/>
                <a:gd name="connsiteY4" fmla="*/ 48286 h 777686"/>
                <a:gd name="connsiteX5" fmla="*/ 14959483 w 17276149"/>
                <a:gd name="connsiteY5" fmla="*/ 679546 h 777686"/>
                <a:gd name="connsiteX6" fmla="*/ 14841667 w 17276149"/>
                <a:gd name="connsiteY6" fmla="*/ 720022 h 777686"/>
                <a:gd name="connsiteX7" fmla="*/ 3644008 w 17276149"/>
                <a:gd name="connsiteY7" fmla="*/ 775441 h 777686"/>
                <a:gd name="connsiteX8" fmla="*/ 3076565 w 17276149"/>
                <a:gd name="connsiteY8" fmla="*/ 777686 h 777686"/>
                <a:gd name="connsiteX0" fmla="*/ 3076565 w 17276149"/>
                <a:gd name="connsiteY0" fmla="*/ 777686 h 777686"/>
                <a:gd name="connsiteX1" fmla="*/ 49 w 17276149"/>
                <a:gd name="connsiteY1" fmla="*/ 429896 h 777686"/>
                <a:gd name="connsiteX2" fmla="*/ 16104567 w 17276149"/>
                <a:gd name="connsiteY2" fmla="*/ 44482 h 777686"/>
                <a:gd name="connsiteX3" fmla="*/ 15834486 w 17276149"/>
                <a:gd name="connsiteY3" fmla="*/ 43371 h 777686"/>
                <a:gd name="connsiteX4" fmla="*/ 15767786 w 17276149"/>
                <a:gd name="connsiteY4" fmla="*/ 48286 h 777686"/>
                <a:gd name="connsiteX5" fmla="*/ 14959483 w 17276149"/>
                <a:gd name="connsiteY5" fmla="*/ 679546 h 777686"/>
                <a:gd name="connsiteX6" fmla="*/ 14789172 w 17276149"/>
                <a:gd name="connsiteY6" fmla="*/ 691144 h 777686"/>
                <a:gd name="connsiteX7" fmla="*/ 14841667 w 17276149"/>
                <a:gd name="connsiteY7" fmla="*/ 720022 h 777686"/>
                <a:gd name="connsiteX8" fmla="*/ 3644008 w 17276149"/>
                <a:gd name="connsiteY8" fmla="*/ 775441 h 777686"/>
                <a:gd name="connsiteX9" fmla="*/ 3076565 w 17276149"/>
                <a:gd name="connsiteY9" fmla="*/ 777686 h 777686"/>
                <a:gd name="connsiteX0" fmla="*/ 3076565 w 17276149"/>
                <a:gd name="connsiteY0" fmla="*/ 777686 h 777686"/>
                <a:gd name="connsiteX1" fmla="*/ 49 w 17276149"/>
                <a:gd name="connsiteY1" fmla="*/ 429896 h 777686"/>
                <a:gd name="connsiteX2" fmla="*/ 16104567 w 17276149"/>
                <a:gd name="connsiteY2" fmla="*/ 44482 h 777686"/>
                <a:gd name="connsiteX3" fmla="*/ 15834486 w 17276149"/>
                <a:gd name="connsiteY3" fmla="*/ 43371 h 777686"/>
                <a:gd name="connsiteX4" fmla="*/ 15767786 w 17276149"/>
                <a:gd name="connsiteY4" fmla="*/ 48286 h 777686"/>
                <a:gd name="connsiteX5" fmla="*/ 14959483 w 17276149"/>
                <a:gd name="connsiteY5" fmla="*/ 679546 h 777686"/>
                <a:gd name="connsiteX6" fmla="*/ 14789172 w 17276149"/>
                <a:gd name="connsiteY6" fmla="*/ 691144 h 777686"/>
                <a:gd name="connsiteX7" fmla="*/ 14894253 w 17276149"/>
                <a:gd name="connsiteY7" fmla="*/ 715025 h 777686"/>
                <a:gd name="connsiteX8" fmla="*/ 14841667 w 17276149"/>
                <a:gd name="connsiteY8" fmla="*/ 720022 h 777686"/>
                <a:gd name="connsiteX9" fmla="*/ 3644008 w 17276149"/>
                <a:gd name="connsiteY9" fmla="*/ 775441 h 777686"/>
                <a:gd name="connsiteX10" fmla="*/ 3076565 w 17276149"/>
                <a:gd name="connsiteY10" fmla="*/ 777686 h 777686"/>
                <a:gd name="connsiteX0" fmla="*/ 710375 w 17276302"/>
                <a:gd name="connsiteY0" fmla="*/ 764904 h 775441"/>
                <a:gd name="connsiteX1" fmla="*/ 202 w 17276302"/>
                <a:gd name="connsiteY1" fmla="*/ 429896 h 775441"/>
                <a:gd name="connsiteX2" fmla="*/ 16104720 w 17276302"/>
                <a:gd name="connsiteY2" fmla="*/ 44482 h 775441"/>
                <a:gd name="connsiteX3" fmla="*/ 15834639 w 17276302"/>
                <a:gd name="connsiteY3" fmla="*/ 43371 h 775441"/>
                <a:gd name="connsiteX4" fmla="*/ 15767939 w 17276302"/>
                <a:gd name="connsiteY4" fmla="*/ 48286 h 775441"/>
                <a:gd name="connsiteX5" fmla="*/ 14959636 w 17276302"/>
                <a:gd name="connsiteY5" fmla="*/ 679546 h 775441"/>
                <a:gd name="connsiteX6" fmla="*/ 14789325 w 17276302"/>
                <a:gd name="connsiteY6" fmla="*/ 691144 h 775441"/>
                <a:gd name="connsiteX7" fmla="*/ 14894406 w 17276302"/>
                <a:gd name="connsiteY7" fmla="*/ 715025 h 775441"/>
                <a:gd name="connsiteX8" fmla="*/ 14841820 w 17276302"/>
                <a:gd name="connsiteY8" fmla="*/ 720022 h 775441"/>
                <a:gd name="connsiteX9" fmla="*/ 3644161 w 17276302"/>
                <a:gd name="connsiteY9" fmla="*/ 775441 h 775441"/>
                <a:gd name="connsiteX10" fmla="*/ 710375 w 17276302"/>
                <a:gd name="connsiteY10" fmla="*/ 764904 h 77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76302" h="775441">
                  <a:moveTo>
                    <a:pt x="710375" y="764904"/>
                  </a:moveTo>
                  <a:cubicBezTo>
                    <a:pt x="724627" y="764024"/>
                    <a:pt x="-14050" y="430776"/>
                    <a:pt x="202" y="429896"/>
                  </a:cubicBezTo>
                  <a:lnTo>
                    <a:pt x="16104720" y="44482"/>
                  </a:lnTo>
                  <a:cubicBezTo>
                    <a:pt x="18864287" y="-28513"/>
                    <a:pt x="15890769" y="42737"/>
                    <a:pt x="15834639" y="43371"/>
                  </a:cubicBezTo>
                  <a:cubicBezTo>
                    <a:pt x="15778509" y="44005"/>
                    <a:pt x="15913773" y="-57743"/>
                    <a:pt x="15767939" y="48286"/>
                  </a:cubicBezTo>
                  <a:cubicBezTo>
                    <a:pt x="15622105" y="154315"/>
                    <a:pt x="15121574" y="573385"/>
                    <a:pt x="14959636" y="679546"/>
                  </a:cubicBezTo>
                  <a:cubicBezTo>
                    <a:pt x="14797698" y="785707"/>
                    <a:pt x="14681678" y="686071"/>
                    <a:pt x="14789325" y="691144"/>
                  </a:cubicBezTo>
                  <a:cubicBezTo>
                    <a:pt x="14896972" y="696217"/>
                    <a:pt x="14885657" y="710212"/>
                    <a:pt x="14894406" y="715025"/>
                  </a:cubicBezTo>
                  <a:cubicBezTo>
                    <a:pt x="14903155" y="719838"/>
                    <a:pt x="16835379" y="709113"/>
                    <a:pt x="14841820" y="720022"/>
                  </a:cubicBezTo>
                  <a:lnTo>
                    <a:pt x="3644161" y="775441"/>
                  </a:lnTo>
                  <a:lnTo>
                    <a:pt x="710375" y="7649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060">
                    <a:tint val="66000"/>
                    <a:satMod val="160000"/>
                  </a:srgbClr>
                </a:gs>
                <a:gs pos="50000">
                  <a:srgbClr val="002060">
                    <a:tint val="44500"/>
                    <a:satMod val="160000"/>
                  </a:srgbClr>
                </a:gs>
                <a:gs pos="100000">
                  <a:srgbClr val="00206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 rot="20066872">
              <a:off x="5784337" y="4516529"/>
              <a:ext cx="5832799" cy="424036"/>
            </a:xfrm>
            <a:prstGeom prst="rect">
              <a:avLst/>
            </a:prstGeom>
          </p:spPr>
          <p:txBody>
            <a:bodyPr>
              <a:prstTxWarp prst="textFadeLeft">
                <a:avLst/>
              </a:prstTxWarp>
              <a:spAutoFit/>
            </a:bodyPr>
            <a:lstStyle/>
            <a:p>
              <a:r>
                <a:rPr lang="ru-RU" b="1" dirty="0" smtClean="0">
                  <a:ln w="1905"/>
                  <a:solidFill>
                    <a:srgbClr val="00206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педагогическое сопровождение семьи</a:t>
              </a:r>
              <a:endPara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 rot="555397">
            <a:off x="2478935" y="2519410"/>
            <a:ext cx="7994686" cy="856738"/>
            <a:chOff x="-17576" y="2537434"/>
            <a:chExt cx="7994686" cy="856738"/>
          </a:xfrm>
        </p:grpSpPr>
        <p:sp>
          <p:nvSpPr>
            <p:cNvPr id="14" name="Прямоугольник 7"/>
            <p:cNvSpPr/>
            <p:nvPr/>
          </p:nvSpPr>
          <p:spPr>
            <a:xfrm rot="19322283">
              <a:off x="-17576" y="2537434"/>
              <a:ext cx="7994686" cy="856738"/>
            </a:xfrm>
            <a:custGeom>
              <a:avLst/>
              <a:gdLst>
                <a:gd name="connsiteX0" fmla="*/ 0 w 10331471"/>
                <a:gd name="connsiteY0" fmla="*/ 0 h 848872"/>
                <a:gd name="connsiteX1" fmla="*/ 10331471 w 10331471"/>
                <a:gd name="connsiteY1" fmla="*/ 0 h 848872"/>
                <a:gd name="connsiteX2" fmla="*/ 10331471 w 10331471"/>
                <a:gd name="connsiteY2" fmla="*/ 848872 h 848872"/>
                <a:gd name="connsiteX3" fmla="*/ 0 w 10331471"/>
                <a:gd name="connsiteY3" fmla="*/ 848872 h 848872"/>
                <a:gd name="connsiteX4" fmla="*/ 0 w 10331471"/>
                <a:gd name="connsiteY4" fmla="*/ 0 h 848872"/>
                <a:gd name="connsiteX0" fmla="*/ 0 w 10795678"/>
                <a:gd name="connsiteY0" fmla="*/ 221664 h 848872"/>
                <a:gd name="connsiteX1" fmla="*/ 10795678 w 10795678"/>
                <a:gd name="connsiteY1" fmla="*/ 0 h 848872"/>
                <a:gd name="connsiteX2" fmla="*/ 10795678 w 10795678"/>
                <a:gd name="connsiteY2" fmla="*/ 848872 h 848872"/>
                <a:gd name="connsiteX3" fmla="*/ 464207 w 10795678"/>
                <a:gd name="connsiteY3" fmla="*/ 848872 h 848872"/>
                <a:gd name="connsiteX4" fmla="*/ 0 w 10795678"/>
                <a:gd name="connsiteY4" fmla="*/ 221664 h 848872"/>
                <a:gd name="connsiteX0" fmla="*/ 0 w 10795678"/>
                <a:gd name="connsiteY0" fmla="*/ 221664 h 848872"/>
                <a:gd name="connsiteX1" fmla="*/ 10795678 w 10795678"/>
                <a:gd name="connsiteY1" fmla="*/ 0 h 848872"/>
                <a:gd name="connsiteX2" fmla="*/ 10795678 w 10795678"/>
                <a:gd name="connsiteY2" fmla="*/ 848872 h 848872"/>
                <a:gd name="connsiteX3" fmla="*/ 437823 w 10795678"/>
                <a:gd name="connsiteY3" fmla="*/ 658004 h 848872"/>
                <a:gd name="connsiteX4" fmla="*/ 0 w 10795678"/>
                <a:gd name="connsiteY4" fmla="*/ 221664 h 848872"/>
                <a:gd name="connsiteX0" fmla="*/ 0 w 10795678"/>
                <a:gd name="connsiteY0" fmla="*/ 427331 h 1054539"/>
                <a:gd name="connsiteX1" fmla="*/ 10656547 w 10795678"/>
                <a:gd name="connsiteY1" fmla="*/ 0 h 1054539"/>
                <a:gd name="connsiteX2" fmla="*/ 10795678 w 10795678"/>
                <a:gd name="connsiteY2" fmla="*/ 1054539 h 1054539"/>
                <a:gd name="connsiteX3" fmla="*/ 437823 w 10795678"/>
                <a:gd name="connsiteY3" fmla="*/ 863671 h 1054539"/>
                <a:gd name="connsiteX4" fmla="*/ 0 w 10795678"/>
                <a:gd name="connsiteY4" fmla="*/ 427331 h 1054539"/>
                <a:gd name="connsiteX0" fmla="*/ 0 w 11430817"/>
                <a:gd name="connsiteY0" fmla="*/ 427331 h 962904"/>
                <a:gd name="connsiteX1" fmla="*/ 10656547 w 11430817"/>
                <a:gd name="connsiteY1" fmla="*/ 0 h 962904"/>
                <a:gd name="connsiteX2" fmla="*/ 11430817 w 11430817"/>
                <a:gd name="connsiteY2" fmla="*/ 962904 h 962904"/>
                <a:gd name="connsiteX3" fmla="*/ 437823 w 11430817"/>
                <a:gd name="connsiteY3" fmla="*/ 863671 h 962904"/>
                <a:gd name="connsiteX4" fmla="*/ 0 w 11430817"/>
                <a:gd name="connsiteY4" fmla="*/ 427331 h 962904"/>
                <a:gd name="connsiteX0" fmla="*/ 0 w 11604405"/>
                <a:gd name="connsiteY0" fmla="*/ 267985 h 962904"/>
                <a:gd name="connsiteX1" fmla="*/ 10830135 w 11604405"/>
                <a:gd name="connsiteY1" fmla="*/ 0 h 962904"/>
                <a:gd name="connsiteX2" fmla="*/ 11604405 w 11604405"/>
                <a:gd name="connsiteY2" fmla="*/ 962904 h 962904"/>
                <a:gd name="connsiteX3" fmla="*/ 611411 w 11604405"/>
                <a:gd name="connsiteY3" fmla="*/ 863671 h 962904"/>
                <a:gd name="connsiteX4" fmla="*/ 0 w 11604405"/>
                <a:gd name="connsiteY4" fmla="*/ 267985 h 962904"/>
                <a:gd name="connsiteX0" fmla="*/ 0 w 11604405"/>
                <a:gd name="connsiteY0" fmla="*/ 267985 h 962904"/>
                <a:gd name="connsiteX1" fmla="*/ 10830135 w 11604405"/>
                <a:gd name="connsiteY1" fmla="*/ 0 h 962904"/>
                <a:gd name="connsiteX2" fmla="*/ 11604405 w 11604405"/>
                <a:gd name="connsiteY2" fmla="*/ 962904 h 962904"/>
                <a:gd name="connsiteX3" fmla="*/ 631349 w 11604405"/>
                <a:gd name="connsiteY3" fmla="*/ 707257 h 962904"/>
                <a:gd name="connsiteX4" fmla="*/ 0 w 11604405"/>
                <a:gd name="connsiteY4" fmla="*/ 267985 h 962904"/>
                <a:gd name="connsiteX0" fmla="*/ 0 w 11742916"/>
                <a:gd name="connsiteY0" fmla="*/ 267985 h 1186817"/>
                <a:gd name="connsiteX1" fmla="*/ 10830135 w 11742916"/>
                <a:gd name="connsiteY1" fmla="*/ 0 h 1186817"/>
                <a:gd name="connsiteX2" fmla="*/ 11742916 w 11742916"/>
                <a:gd name="connsiteY2" fmla="*/ 1186817 h 1186817"/>
                <a:gd name="connsiteX3" fmla="*/ 631349 w 11742916"/>
                <a:gd name="connsiteY3" fmla="*/ 707257 h 1186817"/>
                <a:gd name="connsiteX4" fmla="*/ 0 w 11742916"/>
                <a:gd name="connsiteY4" fmla="*/ 267985 h 1186817"/>
                <a:gd name="connsiteX0" fmla="*/ 0 w 11742916"/>
                <a:gd name="connsiteY0" fmla="*/ 112814 h 1031646"/>
                <a:gd name="connsiteX1" fmla="*/ 10773707 w 11742916"/>
                <a:gd name="connsiteY1" fmla="*/ 0 h 1031646"/>
                <a:gd name="connsiteX2" fmla="*/ 11742916 w 11742916"/>
                <a:gd name="connsiteY2" fmla="*/ 1031646 h 1031646"/>
                <a:gd name="connsiteX3" fmla="*/ 631349 w 11742916"/>
                <a:gd name="connsiteY3" fmla="*/ 552086 h 1031646"/>
                <a:gd name="connsiteX4" fmla="*/ 0 w 11742916"/>
                <a:gd name="connsiteY4" fmla="*/ 112814 h 1031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742916" h="1031646">
                  <a:moveTo>
                    <a:pt x="0" y="112814"/>
                  </a:moveTo>
                  <a:lnTo>
                    <a:pt x="10773707" y="0"/>
                  </a:lnTo>
                  <a:lnTo>
                    <a:pt x="11742916" y="1031646"/>
                  </a:lnTo>
                  <a:lnTo>
                    <a:pt x="631349" y="552086"/>
                  </a:lnTo>
                  <a:lnTo>
                    <a:pt x="0" y="11281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  <a:tint val="66000"/>
                    <a:satMod val="160000"/>
                  </a:schemeClr>
                </a:gs>
                <a:gs pos="50000">
                  <a:schemeClr val="accent3">
                    <a:lumMod val="75000"/>
                    <a:tint val="44500"/>
                    <a:satMod val="160000"/>
                  </a:schemeClr>
                </a:gs>
                <a:gs pos="100000">
                  <a:schemeClr val="accent3">
                    <a:lumMod val="75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 rot="19427107">
              <a:off x="714011" y="2557183"/>
              <a:ext cx="6579404" cy="5325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prstTxWarp prst="textFadeLeft">
                <a:avLst/>
              </a:prstTxWarp>
              <a:spAutoFit/>
            </a:bodyPr>
            <a:lstStyle/>
            <a:p>
              <a:r>
                <a:rPr lang="ru-RU" sz="1600" dirty="0" smtClean="0"/>
                <a:t>создание </a:t>
              </a:r>
              <a:r>
                <a:rPr lang="ru-RU" sz="1600" dirty="0"/>
                <a:t>воспитывающей среды в учреждении образования</a:t>
              </a:r>
              <a:endPara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sp>
        <p:nvSpPr>
          <p:cNvPr id="21" name="Овал 20"/>
          <p:cNvSpPr/>
          <p:nvPr/>
        </p:nvSpPr>
        <p:spPr>
          <a:xfrm>
            <a:off x="622174" y="3457166"/>
            <a:ext cx="2916835" cy="26569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32" t="-7002" r="-2372" b="-6419"/>
          <a:stretch/>
        </p:blipFill>
        <p:spPr bwMode="auto">
          <a:xfrm rot="20578397">
            <a:off x="757703" y="3475111"/>
            <a:ext cx="2645778" cy="26210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 rot="15364937">
            <a:off x="979360" y="3640403"/>
            <a:ext cx="2164198" cy="26702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школа</a:t>
            </a:r>
            <a:endParaRPr lang="ru-RU" sz="1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679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/>
          <p:cNvSpPr/>
          <p:nvPr/>
        </p:nvSpPr>
        <p:spPr>
          <a:xfrm>
            <a:off x="4909458" y="3271011"/>
            <a:ext cx="2321374" cy="215395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Білім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беру </a:t>
            </a:r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мекемесінде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кәмелетке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толмағандардың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девиантты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мінез-құлқының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алдын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алуды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ұйымдастыру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принциптері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976007" y="2637064"/>
            <a:ext cx="4188279" cy="3503026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8253" y="2472152"/>
            <a:ext cx="1983785" cy="795188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ағынға</a:t>
            </a:r>
            <a:r>
              <a:rPr lang="ru-RU" sz="1600" dirty="0"/>
              <a:t> </a:t>
            </a:r>
            <a:r>
              <a:rPr lang="ru-RU" sz="1600" dirty="0" err="1"/>
              <a:t>қарсы</a:t>
            </a:r>
            <a:r>
              <a:rPr lang="ru-RU" sz="1600" dirty="0"/>
              <a:t> </a:t>
            </a:r>
            <a:r>
              <a:rPr lang="ru-RU" sz="1600" dirty="0" err="1"/>
              <a:t>қондырғыларды</a:t>
            </a:r>
            <a:r>
              <a:rPr lang="ru-RU" sz="1600" dirty="0"/>
              <a:t> </a:t>
            </a:r>
            <a:r>
              <a:rPr lang="ru-RU" sz="1600" dirty="0" err="1"/>
              <a:t>қалыптастыру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41111" y="3634154"/>
            <a:ext cx="1944000" cy="896787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СӨС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насихаттаудағы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жүйелілік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сабақтастық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580415" y="5249636"/>
            <a:ext cx="2160000" cy="972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алушылардың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топтарының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ерекшеліктерін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есепке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алу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126924" y="5233306"/>
            <a:ext cx="2376000" cy="972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салауатты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өмір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салтын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насихаттаудың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эмоционалды-мазмұндық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аспектісінің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бірлігі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691207" y="3795580"/>
            <a:ext cx="1944000" cy="756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бос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уақыт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қоғамдық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жұмыстар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32" t="-7002" r="-2372" b="-6419"/>
          <a:stretch/>
        </p:blipFill>
        <p:spPr bwMode="auto">
          <a:xfrm>
            <a:off x="4988769" y="3267340"/>
            <a:ext cx="2162754" cy="21425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88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823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Картинки по запросу Adolesc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334" y="2188028"/>
            <a:ext cx="3255529" cy="217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86154" y="253575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Жасөспірімдердің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девиантты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мінез-құлқының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заманауи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алдын-алу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зиянды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әдеттерге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қоғамға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нормаларға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қатысты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психикасының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тұрақтылығын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қалыптастыруға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002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>
          <a:xfrm>
            <a:off x="664036" y="3036317"/>
            <a:ext cx="2321374" cy="2153955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67" y="982132"/>
            <a:ext cx="11057465" cy="1303867"/>
          </a:xfrm>
        </p:spPr>
        <p:txBody>
          <a:bodyPr>
            <a:normAutofit/>
          </a:bodyPr>
          <a:lstStyle/>
          <a:p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Мінез-құлқында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ауытқуы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бар </a:t>
            </a:r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кәмелетке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толмағандармен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жұмыс</a:t>
            </a:r>
            <a:r>
              <a:rPr lang="ru-RU" sz="36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6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кезеңдері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124157" y="3835412"/>
            <a:ext cx="2287555" cy="712096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smtClean="0"/>
              <a:t>2. </a:t>
            </a:r>
            <a:r>
              <a:rPr lang="ru-RU" sz="1600" dirty="0" err="1"/>
              <a:t>Девиантты</a:t>
            </a:r>
            <a:r>
              <a:rPr lang="ru-RU" sz="1600" dirty="0"/>
              <a:t> </a:t>
            </a:r>
            <a:r>
              <a:rPr lang="ru-RU" sz="1600" dirty="0" err="1"/>
              <a:t>мінез-құлықтың</a:t>
            </a:r>
            <a:r>
              <a:rPr lang="ru-RU" sz="1600" dirty="0"/>
              <a:t> </a:t>
            </a:r>
            <a:r>
              <a:rPr lang="ru-RU" sz="1600" dirty="0" err="1"/>
              <a:t>алдын</a:t>
            </a:r>
            <a:r>
              <a:rPr lang="ru-RU" sz="1600" dirty="0"/>
              <a:t> </a:t>
            </a:r>
            <a:r>
              <a:rPr lang="ru-RU" sz="1600" dirty="0" err="1"/>
              <a:t>алу</a:t>
            </a:r>
            <a:r>
              <a:rPr lang="ru-RU" sz="1600" dirty="0"/>
              <a:t> </a:t>
            </a:r>
            <a:r>
              <a:rPr lang="ru-RU" sz="1600" dirty="0" err="1"/>
              <a:t>кезеңі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702388" y="5002533"/>
            <a:ext cx="2367633" cy="765537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3</a:t>
            </a:r>
            <a:r>
              <a:rPr lang="ru-RU" sz="1600" dirty="0"/>
              <a:t>. </a:t>
            </a:r>
            <a:r>
              <a:rPr lang="ru-RU" sz="1600" dirty="0" err="1"/>
              <a:t>Қылмысқа</a:t>
            </a:r>
            <a:r>
              <a:rPr lang="ru-RU" sz="1600" dirty="0"/>
              <a:t> </a:t>
            </a:r>
            <a:r>
              <a:rPr lang="ru-RU" sz="1600" dirty="0" err="1"/>
              <a:t>дейінгі</a:t>
            </a:r>
            <a:r>
              <a:rPr lang="ru-RU" sz="1600" dirty="0"/>
              <a:t> </a:t>
            </a:r>
            <a:r>
              <a:rPr lang="ru-RU" sz="1600" dirty="0" err="1"/>
              <a:t>мінез-құлықтың</a:t>
            </a:r>
            <a:r>
              <a:rPr lang="ru-RU" sz="1600" dirty="0"/>
              <a:t> </a:t>
            </a:r>
            <a:r>
              <a:rPr lang="ru-RU" sz="1600" dirty="0" err="1"/>
              <a:t>алдын</a:t>
            </a:r>
            <a:r>
              <a:rPr lang="ru-RU" sz="1600" dirty="0"/>
              <a:t> </a:t>
            </a:r>
            <a:r>
              <a:rPr lang="ru-RU" sz="1600" dirty="0" err="1"/>
              <a:t>алу</a:t>
            </a:r>
            <a:r>
              <a:rPr lang="ru-RU" sz="1600" dirty="0"/>
              <a:t> </a:t>
            </a:r>
            <a:r>
              <a:rPr lang="ru-RU" sz="1600" dirty="0" err="1"/>
              <a:t>кезеңі</a:t>
            </a:r>
            <a:r>
              <a:rPr lang="ru-RU" sz="1600" dirty="0"/>
              <a:t> 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32" t="-7002" r="-2372" b="-6419"/>
          <a:stretch/>
        </p:blipFill>
        <p:spPr bwMode="auto">
          <a:xfrm>
            <a:off x="743346" y="3023374"/>
            <a:ext cx="2162754" cy="21425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2878842" y="2741164"/>
            <a:ext cx="1673679" cy="591912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</a:t>
            </a:r>
            <a:r>
              <a:rPr lang="ru-RU" sz="1600" dirty="0"/>
              <a:t>. </a:t>
            </a:r>
            <a:r>
              <a:rPr lang="ru-RU" sz="1600" dirty="0" err="1"/>
              <a:t>Ерте</a:t>
            </a:r>
            <a:r>
              <a:rPr lang="ru-RU" sz="1600" dirty="0"/>
              <a:t> </a:t>
            </a:r>
            <a:r>
              <a:rPr lang="ru-RU" sz="1600" dirty="0" err="1"/>
              <a:t>алдын-алу</a:t>
            </a:r>
            <a:r>
              <a:rPr lang="ru-RU" sz="1600" dirty="0"/>
              <a:t> </a:t>
            </a:r>
            <a:r>
              <a:rPr lang="ru-RU" sz="1600" dirty="0" err="1"/>
              <a:t>кезеңі</a:t>
            </a:r>
            <a:r>
              <a:rPr lang="ru-RU" sz="1600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92138" y="621324"/>
            <a:ext cx="723275" cy="5624356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kk-KZ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міндеттері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828001" y="2494125"/>
            <a:ext cx="5148000" cy="109836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Қоршаған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ортаны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сауықтыру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қолайсыз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жағдайларға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тап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толмағандарға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жағдайлардың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теріс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әсері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мінез-құлқына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айтарлықтай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әсер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еткенге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көмектесу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828001" y="3723919"/>
            <a:ext cx="5148000" cy="109836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Қылмысқа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мінез-құлықтың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алдын-алу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қылмыстық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сипаттағы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бұзушылықтар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жасаған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онсыз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елеулі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дәрежеде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заңсыздықты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түзету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жағдайлар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28001" y="4953549"/>
            <a:ext cx="5148000" cy="129213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Қылмыстық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мінез-құлықтың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сипаты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қарқындылығы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жақын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болашақта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қылмыс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ықтималдығын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көрсететін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құқық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бұзушылықтарды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жүйелі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жасайтын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адамдарды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түзету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жағдайлар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жасау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668679" y="2928197"/>
            <a:ext cx="955222" cy="2178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468786" y="4132915"/>
            <a:ext cx="293904" cy="2178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5168215" y="5253794"/>
            <a:ext cx="486993" cy="217846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80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4" grpId="0" animBg="1"/>
      <p:bldP spid="5" grpId="0" build="p"/>
      <p:bldP spid="19" grpId="0" animBg="1"/>
      <p:bldP spid="21" grpId="0" animBg="1"/>
      <p:bldP spid="22" grpId="0" animBg="1"/>
      <p:bldP spid="6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1636" y="1735856"/>
            <a:ext cx="2005541" cy="253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30923" y="3105835"/>
            <a:ext cx="8100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Девиантты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мінез-құлқы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оқушылардың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әлеуметтенуіне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ықпал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жағдайлар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335" y="524933"/>
            <a:ext cx="11083772" cy="1369181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Девиантты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мінез-құлықты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оқушыларды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әлеуметтендіруге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ықпал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ететін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педагогикалық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жағдайлар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50334" y="2093226"/>
            <a:ext cx="4960559" cy="70605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k-KZ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Әдістері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08020" y="3163630"/>
            <a:ext cx="2376000" cy="540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тұлға</a:t>
            </a:r>
            <a:r>
              <a:rPr lang="ru-RU" sz="1600" dirty="0"/>
              <a:t> </a:t>
            </a:r>
            <a:r>
              <a:rPr lang="ru-RU" sz="1600" dirty="0" err="1"/>
              <a:t>санасын</a:t>
            </a:r>
            <a:r>
              <a:rPr lang="ru-RU" sz="1600" dirty="0"/>
              <a:t> </a:t>
            </a:r>
            <a:r>
              <a:rPr lang="ru-RU" sz="1600" dirty="0" err="1"/>
              <a:t>қалыптастыру</a:t>
            </a:r>
            <a:r>
              <a:rPr lang="ru-RU" sz="1600" dirty="0"/>
              <a:t> </a:t>
            </a:r>
            <a:r>
              <a:rPr lang="ru-RU" sz="1600" dirty="0" err="1"/>
              <a:t>әдістері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63442" y="3025353"/>
            <a:ext cx="5220000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err="1"/>
              <a:t>қоршаған</a:t>
            </a:r>
            <a:r>
              <a:rPr lang="ru-RU" sz="1600" dirty="0"/>
              <a:t> </a:t>
            </a:r>
            <a:r>
              <a:rPr lang="ru-RU" sz="1600" dirty="0" err="1"/>
              <a:t>ортаға</a:t>
            </a:r>
            <a:r>
              <a:rPr lang="ru-RU" sz="1600" dirty="0"/>
              <a:t> </a:t>
            </a:r>
            <a:r>
              <a:rPr lang="ru-RU" sz="1600" dirty="0" err="1"/>
              <a:t>адекватты</a:t>
            </a:r>
            <a:r>
              <a:rPr lang="ru-RU" sz="1600" dirty="0"/>
              <a:t> </a:t>
            </a:r>
            <a:r>
              <a:rPr lang="ru-RU" sz="1600" dirty="0" err="1"/>
              <a:t>қатынасты</a:t>
            </a:r>
            <a:r>
              <a:rPr lang="ru-RU" sz="1600" dirty="0"/>
              <a:t> </a:t>
            </a:r>
            <a:r>
              <a:rPr lang="ru-RU" sz="1600" dirty="0" err="1"/>
              <a:t>қалыптастыруға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жеке</a:t>
            </a:r>
            <a:r>
              <a:rPr lang="ru-RU" sz="1600" dirty="0"/>
              <a:t> </a:t>
            </a:r>
            <a:r>
              <a:rPr lang="ru-RU" sz="1600" dirty="0" err="1"/>
              <a:t>өзін-өзі</a:t>
            </a:r>
            <a:r>
              <a:rPr lang="ru-RU" sz="1600" dirty="0"/>
              <a:t> </a:t>
            </a:r>
            <a:r>
              <a:rPr lang="ru-RU" sz="1600" dirty="0" err="1"/>
              <a:t>бағалаудың</a:t>
            </a:r>
            <a:r>
              <a:rPr lang="ru-RU" sz="1600" dirty="0"/>
              <a:t> </a:t>
            </a:r>
            <a:r>
              <a:rPr lang="ru-RU" sz="1600" dirty="0" err="1"/>
              <a:t>жоғарылауына</a:t>
            </a:r>
            <a:r>
              <a:rPr lang="ru-RU" sz="1600" dirty="0"/>
              <a:t> </a:t>
            </a:r>
            <a:r>
              <a:rPr lang="ru-RU" sz="1600" dirty="0" err="1"/>
              <a:t>ықпал</a:t>
            </a:r>
            <a:r>
              <a:rPr lang="ru-RU" sz="1600" dirty="0"/>
              <a:t> </a:t>
            </a:r>
            <a:r>
              <a:rPr lang="ru-RU" sz="1600" dirty="0" err="1"/>
              <a:t>етеді</a:t>
            </a:r>
            <a:endParaRPr lang="ru-RU" sz="16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4068622" y="3238204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93256" y="4033666"/>
            <a:ext cx="2376000" cy="70162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err="1"/>
              <a:t>іс-әрекет</a:t>
            </a:r>
            <a:r>
              <a:rPr lang="ru-RU" sz="1600" dirty="0"/>
              <a:t> пен </a:t>
            </a:r>
            <a:r>
              <a:rPr lang="ru-RU" sz="1600" dirty="0" err="1"/>
              <a:t>мінез-құлықты</a:t>
            </a:r>
            <a:r>
              <a:rPr lang="ru-RU" sz="1600" dirty="0"/>
              <a:t> </a:t>
            </a:r>
            <a:r>
              <a:rPr lang="ru-RU" sz="1600" dirty="0" smtClean="0"/>
              <a:t> </a:t>
            </a:r>
            <a:r>
              <a:rPr lang="ru-RU" sz="1600" dirty="0" err="1"/>
              <a:t>ынталандыру</a:t>
            </a:r>
            <a:r>
              <a:rPr lang="ru-RU" sz="1600" dirty="0"/>
              <a:t> </a:t>
            </a:r>
            <a:r>
              <a:rPr lang="ru-RU" sz="1600" dirty="0" err="1"/>
              <a:t>әдістері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63442" y="3988476"/>
            <a:ext cx="5220000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err="1" smtClean="0"/>
              <a:t>жеке</a:t>
            </a:r>
            <a:r>
              <a:rPr lang="ru-RU" sz="1600" dirty="0" smtClean="0"/>
              <a:t> </a:t>
            </a:r>
            <a:r>
              <a:rPr lang="ru-RU" sz="1600" dirty="0" err="1"/>
              <a:t>тұлғаның</a:t>
            </a:r>
            <a:r>
              <a:rPr lang="ru-RU" sz="1600" dirty="0"/>
              <a:t> </a:t>
            </a:r>
            <a:r>
              <a:rPr lang="ru-RU" sz="1600" dirty="0" err="1"/>
              <a:t>адамгершілік</a:t>
            </a:r>
            <a:r>
              <a:rPr lang="ru-RU" sz="1600" dirty="0"/>
              <a:t> </a:t>
            </a:r>
            <a:r>
              <a:rPr lang="ru-RU" sz="1600" dirty="0" err="1"/>
              <a:t>мәдениетін</a:t>
            </a:r>
            <a:r>
              <a:rPr lang="ru-RU" sz="1600" dirty="0"/>
              <a:t> </a:t>
            </a:r>
            <a:r>
              <a:rPr lang="ru-RU" sz="1600" dirty="0" err="1" smtClean="0"/>
              <a:t>қалыптастырады</a:t>
            </a:r>
            <a:r>
              <a:rPr lang="ru-RU" sz="1600" dirty="0" smtClean="0"/>
              <a:t>   </a:t>
            </a:r>
            <a:r>
              <a:rPr lang="ru-RU" sz="1600" dirty="0" err="1" smtClean="0"/>
              <a:t>және</a:t>
            </a:r>
            <a:r>
              <a:rPr lang="ru-RU" sz="1600" dirty="0" smtClean="0"/>
              <a:t>  </a:t>
            </a:r>
            <a:r>
              <a:rPr lang="ru-RU" sz="1600" dirty="0" err="1"/>
              <a:t>жағымды</a:t>
            </a:r>
            <a:r>
              <a:rPr lang="ru-RU" sz="1600" dirty="0"/>
              <a:t> </a:t>
            </a:r>
            <a:r>
              <a:rPr lang="ru-RU" sz="1600" dirty="0" err="1"/>
              <a:t>эмоционалды</a:t>
            </a:r>
            <a:r>
              <a:rPr lang="ru-RU" sz="1600" dirty="0"/>
              <a:t> </a:t>
            </a:r>
            <a:r>
              <a:rPr lang="ru-RU" sz="1600" dirty="0" err="1"/>
              <a:t>тәжірибе</a:t>
            </a:r>
            <a:r>
              <a:rPr lang="ru-RU" sz="1600" dirty="0"/>
              <a:t> </a:t>
            </a:r>
            <a:r>
              <a:rPr lang="ru-RU" sz="1600" dirty="0" err="1" smtClean="0"/>
              <a:t>туғызады</a:t>
            </a:r>
            <a:r>
              <a:rPr lang="ru-RU" sz="1600" dirty="0" smtClean="0"/>
              <a:t>. </a:t>
            </a:r>
            <a:endParaRPr lang="ru-RU" sz="16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4060147" y="4189050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79119" y="5082248"/>
            <a:ext cx="2376000" cy="540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1600" dirty="0"/>
              <a:t>б</a:t>
            </a:r>
            <a:r>
              <a:rPr lang="kk-KZ" sz="1600" dirty="0" smtClean="0"/>
              <a:t>ақылау  әдістері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08487" y="5006709"/>
            <a:ext cx="5228477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err="1"/>
              <a:t>девиантты</a:t>
            </a:r>
            <a:r>
              <a:rPr lang="ru-RU" sz="1600" dirty="0"/>
              <a:t> </a:t>
            </a:r>
            <a:r>
              <a:rPr lang="ru-RU" sz="1600" dirty="0" err="1"/>
              <a:t>мінез-құлықты</a:t>
            </a:r>
            <a:r>
              <a:rPr lang="ru-RU" sz="1600" dirty="0"/>
              <a:t>  </a:t>
            </a:r>
            <a:r>
              <a:rPr lang="ru-RU" sz="1600" dirty="0" smtClean="0"/>
              <a:t> </a:t>
            </a:r>
            <a:r>
              <a:rPr lang="ru-RU" sz="1600" dirty="0" err="1" smtClean="0"/>
              <a:t>оқушыларды</a:t>
            </a:r>
            <a:r>
              <a:rPr lang="ru-RU" sz="1600" dirty="0" smtClean="0"/>
              <a:t>  </a:t>
            </a:r>
            <a:r>
              <a:rPr lang="ru-RU" sz="1600" dirty="0" err="1" smtClean="0"/>
              <a:t>әлеуметтендіру</a:t>
            </a:r>
            <a:r>
              <a:rPr lang="ru-RU" sz="1600" dirty="0" smtClean="0"/>
              <a:t> </a:t>
            </a:r>
            <a:r>
              <a:rPr lang="ru-RU" sz="1600" dirty="0" err="1"/>
              <a:t>процесінде</a:t>
            </a:r>
            <a:r>
              <a:rPr lang="ru-RU" sz="1600" dirty="0"/>
              <a:t> </a:t>
            </a:r>
            <a:r>
              <a:rPr lang="ru-RU" sz="1600" dirty="0" err="1"/>
              <a:t>туындаған</a:t>
            </a:r>
            <a:r>
              <a:rPr lang="ru-RU" sz="1600" dirty="0"/>
              <a:t> </a:t>
            </a:r>
            <a:r>
              <a:rPr lang="ru-RU" sz="1600" dirty="0" err="1"/>
              <a:t>мәселелерді</a:t>
            </a:r>
            <a:r>
              <a:rPr lang="ru-RU" sz="1600" dirty="0"/>
              <a:t> </a:t>
            </a:r>
            <a:r>
              <a:rPr lang="ru-RU" sz="1600" dirty="0" err="1"/>
              <a:t>уақытында</a:t>
            </a:r>
            <a:r>
              <a:rPr lang="ru-RU" sz="1600" dirty="0"/>
              <a:t> </a:t>
            </a:r>
            <a:r>
              <a:rPr lang="ru-RU" sz="1600" dirty="0" err="1"/>
              <a:t>анықтауға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алдын</a:t>
            </a:r>
            <a:r>
              <a:rPr lang="ru-RU" sz="1600" dirty="0"/>
              <a:t> </a:t>
            </a:r>
            <a:r>
              <a:rPr lang="ru-RU" sz="1600" dirty="0" err="1"/>
              <a:t>алуға</a:t>
            </a:r>
            <a:r>
              <a:rPr lang="ru-RU" sz="1600" dirty="0"/>
              <a:t> </a:t>
            </a:r>
            <a:r>
              <a:rPr lang="ru-RU" sz="1600" dirty="0" err="1"/>
              <a:t>мүмкіндік</a:t>
            </a:r>
            <a:r>
              <a:rPr lang="ru-RU" sz="1600" dirty="0"/>
              <a:t> </a:t>
            </a:r>
            <a:r>
              <a:rPr lang="ru-RU" sz="1600" dirty="0" err="1"/>
              <a:t>береді</a:t>
            </a:r>
            <a:endParaRPr lang="ru-RU" sz="1600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045383" y="5182779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55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335" y="524933"/>
            <a:ext cx="11083772" cy="1369181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Девиантты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мінез-құлықты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оқушыларды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әлеуметтендіруге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ықпал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ететін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педагогикалық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жағдайлар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50334" y="2093226"/>
            <a:ext cx="4960559" cy="70605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Формалары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8497" y="3163630"/>
            <a:ext cx="2772000" cy="576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сынып</a:t>
            </a:r>
            <a:r>
              <a:rPr lang="ru-RU" sz="1600" dirty="0"/>
              <a:t> </a:t>
            </a:r>
            <a:r>
              <a:rPr lang="ru-RU" sz="1600" dirty="0" err="1"/>
              <a:t>сағаттары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</a:p>
          <a:p>
            <a:pPr algn="ctr"/>
            <a:r>
              <a:rPr lang="ru-RU" sz="1600" dirty="0" err="1"/>
              <a:t>сыныптан</a:t>
            </a:r>
            <a:r>
              <a:rPr lang="ru-RU" sz="1600" dirty="0"/>
              <a:t> </a:t>
            </a:r>
            <a:r>
              <a:rPr lang="ru-RU" sz="1600" dirty="0" err="1"/>
              <a:t>тыс</a:t>
            </a:r>
            <a:r>
              <a:rPr lang="ru-RU" sz="1600" dirty="0"/>
              <a:t> </a:t>
            </a:r>
            <a:r>
              <a:rPr lang="ru-RU" sz="1600" dirty="0" err="1"/>
              <a:t>іс-шаралар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55278" y="3025353"/>
            <a:ext cx="5220000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err="1"/>
              <a:t>негізгі</a:t>
            </a:r>
            <a:r>
              <a:rPr lang="ru-RU" sz="1600" dirty="0"/>
              <a:t> </a:t>
            </a:r>
            <a:r>
              <a:rPr lang="ru-RU" sz="1600" dirty="0" err="1"/>
              <a:t>құзыреттерді</a:t>
            </a:r>
            <a:r>
              <a:rPr lang="ru-RU" sz="1600" dirty="0"/>
              <a:t> </a:t>
            </a:r>
            <a:r>
              <a:rPr lang="ru-RU" sz="1600" dirty="0" err="1"/>
              <a:t>қалыптастыру</a:t>
            </a:r>
            <a:r>
              <a:rPr lang="ru-RU" sz="1600" dirty="0"/>
              <a:t>: </a:t>
            </a:r>
            <a:r>
              <a:rPr lang="ru-RU" sz="1600" dirty="0" err="1"/>
              <a:t>тұрмыс</a:t>
            </a:r>
            <a:r>
              <a:rPr lang="ru-RU" sz="1600" dirty="0"/>
              <a:t>, </a:t>
            </a:r>
            <a:r>
              <a:rPr lang="ru-RU" sz="1600" dirty="0" err="1"/>
              <a:t>мәдени-демалыс</a:t>
            </a:r>
            <a:r>
              <a:rPr lang="ru-RU" sz="1600" dirty="0"/>
              <a:t>, </a:t>
            </a:r>
            <a:r>
              <a:rPr lang="ru-RU" sz="1600" dirty="0" err="1"/>
              <a:t>танымдық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азаматтық-қоғамдық</a:t>
            </a:r>
            <a:r>
              <a:rPr lang="ru-RU" sz="1600" dirty="0"/>
              <a:t> </a:t>
            </a:r>
            <a:r>
              <a:rPr lang="ru-RU" sz="1600" dirty="0" err="1"/>
              <a:t>қызмет</a:t>
            </a:r>
            <a:r>
              <a:rPr lang="ru-RU" sz="1600" dirty="0"/>
              <a:t> </a:t>
            </a:r>
            <a:r>
              <a:rPr lang="ru-RU" sz="1600" dirty="0" err="1"/>
              <a:t>саласындағы</a:t>
            </a:r>
            <a:r>
              <a:rPr lang="ru-RU" sz="1600" dirty="0"/>
              <a:t> </a:t>
            </a:r>
            <a:r>
              <a:rPr lang="ru-RU" sz="1600" dirty="0" err="1"/>
              <a:t>құзыреттерді</a:t>
            </a:r>
            <a:r>
              <a:rPr lang="ru-RU" sz="1600" dirty="0"/>
              <a:t> </a:t>
            </a:r>
            <a:r>
              <a:rPr lang="ru-RU" sz="1600" dirty="0" err="1"/>
              <a:t>қалыптастыру</a:t>
            </a:r>
            <a:endParaRPr lang="ru-RU" sz="16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4068622" y="3238204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34835" y="4033666"/>
            <a:ext cx="2772000" cy="576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мамандықтағы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адамдарды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тарта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өткізілетін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іс-шаралар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63442" y="3988476"/>
            <a:ext cx="5220000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err="1"/>
              <a:t>өзін-өзі</a:t>
            </a:r>
            <a:r>
              <a:rPr lang="ru-RU" sz="1600" dirty="0"/>
              <a:t> </a:t>
            </a:r>
            <a:r>
              <a:rPr lang="ru-RU" sz="1600" dirty="0" err="1"/>
              <a:t>анықтау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тұлғаның</a:t>
            </a:r>
            <a:r>
              <a:rPr lang="ru-RU" sz="1600" dirty="0"/>
              <a:t> </a:t>
            </a:r>
            <a:r>
              <a:rPr lang="ru-RU" sz="1600" dirty="0" err="1"/>
              <a:t>жан-жақты</a:t>
            </a:r>
            <a:r>
              <a:rPr lang="ru-RU" sz="1600" dirty="0"/>
              <a:t> </a:t>
            </a:r>
            <a:r>
              <a:rPr lang="ru-RU" sz="1600" dirty="0" err="1"/>
              <a:t>дамуы</a:t>
            </a:r>
            <a:endParaRPr lang="ru-RU" sz="16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4060147" y="4189050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66855" y="5082248"/>
            <a:ext cx="2772000" cy="576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err="1"/>
              <a:t>экскурсиялар</a:t>
            </a:r>
            <a:r>
              <a:rPr lang="ru-RU" sz="1600" dirty="0"/>
              <a:t>, </a:t>
            </a:r>
            <a:r>
              <a:rPr lang="ru-RU" sz="1600" dirty="0" err="1"/>
              <a:t>туристік</a:t>
            </a:r>
            <a:r>
              <a:rPr lang="ru-RU" sz="1600" dirty="0"/>
              <a:t> </a:t>
            </a:r>
            <a:r>
              <a:rPr lang="ru-RU" sz="1600" dirty="0" err="1"/>
              <a:t>жорықтар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73799" y="5006709"/>
            <a:ext cx="5228477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err="1"/>
              <a:t>жаңа</a:t>
            </a:r>
            <a:r>
              <a:rPr lang="ru-RU" sz="1600" dirty="0"/>
              <a:t> </a:t>
            </a:r>
            <a:r>
              <a:rPr lang="ru-RU" sz="1600" dirty="0" err="1"/>
              <a:t>білім</a:t>
            </a:r>
            <a:r>
              <a:rPr lang="ru-RU" sz="1600" dirty="0"/>
              <a:t>, </a:t>
            </a:r>
            <a:r>
              <a:rPr lang="ru-RU" sz="1600" dirty="0" err="1"/>
              <a:t>білік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дағдыларды</a:t>
            </a:r>
            <a:r>
              <a:rPr lang="ru-RU" sz="1600" dirty="0"/>
              <a:t> </a:t>
            </a:r>
            <a:r>
              <a:rPr lang="ru-RU" sz="1600" dirty="0" err="1"/>
              <a:t>игеру</a:t>
            </a:r>
            <a:endParaRPr lang="ru-RU" sz="1600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045383" y="5182779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70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335" y="524933"/>
            <a:ext cx="11083772" cy="1369181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Девиантты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мінез-құлықты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оқушыларды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әлеуметтендіруге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ықпал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ететін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педагогикалық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жағдайлар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50334" y="2093226"/>
            <a:ext cx="4960559" cy="70605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k-KZ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Құралдары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53194" y="3077877"/>
            <a:ext cx="3960000" cy="504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материалдық</a:t>
            </a:r>
            <a:r>
              <a:rPr lang="ru-RU" sz="1600" dirty="0"/>
              <a:t> </a:t>
            </a:r>
            <a:r>
              <a:rPr lang="ru-RU" sz="1600" dirty="0" err="1"/>
              <a:t>мәдениеттің</a:t>
            </a:r>
            <a:r>
              <a:rPr lang="ru-RU" sz="1600" dirty="0"/>
              <a:t> </a:t>
            </a:r>
            <a:r>
              <a:rPr lang="ru-RU" sz="1600" dirty="0" err="1"/>
              <a:t>қоршаған</a:t>
            </a:r>
            <a:r>
              <a:rPr lang="ru-RU" sz="1600" dirty="0"/>
              <a:t> </a:t>
            </a:r>
            <a:r>
              <a:rPr lang="ru-RU" sz="1600" dirty="0" err="1"/>
              <a:t>өнімдері</a:t>
            </a:r>
            <a:endParaRPr lang="ru-RU" sz="1600" dirty="0"/>
          </a:p>
        </p:txBody>
      </p:sp>
      <p:sp>
        <p:nvSpPr>
          <p:cNvPr id="10" name="Овал 9"/>
          <p:cNvSpPr/>
          <p:nvPr/>
        </p:nvSpPr>
        <p:spPr>
          <a:xfrm>
            <a:off x="6265986" y="3284555"/>
            <a:ext cx="2890157" cy="266752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err="1" smtClean="0"/>
              <a:t>қоғамның</a:t>
            </a:r>
            <a:r>
              <a:rPr lang="ru-RU" sz="1600" dirty="0" smtClean="0"/>
              <a:t> </a:t>
            </a:r>
            <a:r>
              <a:rPr lang="ru-RU" sz="1600" dirty="0" err="1" smtClean="0"/>
              <a:t>құндылықтары</a:t>
            </a:r>
            <a:r>
              <a:rPr lang="ru-RU" sz="1600" dirty="0" smtClean="0"/>
              <a:t> мен </a:t>
            </a:r>
            <a:r>
              <a:rPr lang="ru-RU" sz="1600" dirty="0" err="1" smtClean="0"/>
              <a:t>нормаларына</a:t>
            </a:r>
            <a:r>
              <a:rPr lang="ru-RU" sz="1600" dirty="0" smtClean="0"/>
              <a:t>   </a:t>
            </a:r>
            <a:r>
              <a:rPr lang="ru-RU" sz="1600" dirty="0" err="1" smtClean="0"/>
              <a:t>сәйкес</a:t>
            </a:r>
            <a:r>
              <a:rPr lang="ru-RU" sz="1600" dirty="0" smtClean="0"/>
              <a:t> </a:t>
            </a:r>
            <a:r>
              <a:rPr lang="ru-RU" sz="1600" dirty="0" err="1" smtClean="0">
                <a:solidFill>
                  <a:prstClr val="black"/>
                </a:solidFill>
              </a:rPr>
              <a:t>девиантты</a:t>
            </a:r>
            <a:r>
              <a:rPr lang="ru-RU" sz="1600" dirty="0" smtClean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мінез-құлықты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қалыпқа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келтіру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</a:p>
          <a:p>
            <a:pPr lvl="0" algn="ctr"/>
            <a:r>
              <a:rPr lang="ru-RU" sz="1600" dirty="0" smtClean="0">
                <a:solidFill>
                  <a:prstClr val="black"/>
                </a:solidFill>
              </a:rPr>
              <a:t> </a:t>
            </a:r>
            <a:endParaRPr lang="ru-RU" sz="1600" dirty="0">
              <a:solidFill>
                <a:prstClr val="black"/>
              </a:solidFill>
            </a:endParaRPr>
          </a:p>
          <a:p>
            <a:pPr lvl="0" algn="ctr"/>
            <a:endParaRPr lang="ru-RU" sz="16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5325831" y="3089129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53193" y="3756030"/>
            <a:ext cx="3348000" cy="432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err="1"/>
              <a:t>жақын</a:t>
            </a:r>
            <a:r>
              <a:rPr lang="ru-RU" sz="1600" dirty="0"/>
              <a:t> </a:t>
            </a:r>
            <a:r>
              <a:rPr lang="ru-RU" sz="1600" dirty="0" err="1"/>
              <a:t>ортаның</a:t>
            </a:r>
            <a:r>
              <a:rPr lang="ru-RU" sz="1600" dirty="0"/>
              <a:t> </a:t>
            </a:r>
            <a:r>
              <a:rPr lang="ru-RU" sz="1600" dirty="0" err="1"/>
              <a:t>тілі</a:t>
            </a:r>
            <a:r>
              <a:rPr lang="ru-RU" sz="1600" dirty="0"/>
              <a:t> мен </a:t>
            </a:r>
            <a:r>
              <a:rPr lang="ru-RU" sz="1600" dirty="0" err="1"/>
              <a:t>сөйлеуі</a:t>
            </a:r>
            <a:endParaRPr lang="ru-RU" sz="16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4669545" y="3731282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53192" y="4965759"/>
            <a:ext cx="3348000" cy="432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err="1"/>
              <a:t>рухани</a:t>
            </a:r>
            <a:r>
              <a:rPr lang="ru-RU" sz="1600" dirty="0"/>
              <a:t> </a:t>
            </a:r>
            <a:r>
              <a:rPr lang="ru-RU" sz="1600" dirty="0" err="1"/>
              <a:t>мәдениет</a:t>
            </a:r>
            <a:r>
              <a:rPr lang="ru-RU" sz="1600" dirty="0"/>
              <a:t> </a:t>
            </a:r>
            <a:r>
              <a:rPr lang="ru-RU" sz="1600" dirty="0" err="1"/>
              <a:t>элементтері</a:t>
            </a:r>
            <a:endParaRPr lang="ru-RU" sz="1600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025218" y="4339153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53192" y="5579571"/>
            <a:ext cx="3960000" cy="540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err="1"/>
              <a:t>өмірдің</a:t>
            </a:r>
            <a:r>
              <a:rPr lang="ru-RU" sz="1600" dirty="0"/>
              <a:t> </a:t>
            </a:r>
            <a:r>
              <a:rPr lang="ru-RU" sz="1600" dirty="0" err="1"/>
              <a:t>негізгі</a:t>
            </a:r>
            <a:r>
              <a:rPr lang="ru-RU" sz="1600" dirty="0"/>
              <a:t> </a:t>
            </a:r>
            <a:r>
              <a:rPr lang="ru-RU" sz="1600" dirty="0" err="1"/>
              <a:t>салаларындағы</a:t>
            </a:r>
            <a:r>
              <a:rPr lang="ru-RU" sz="1600" dirty="0"/>
              <a:t> </a:t>
            </a:r>
            <a:r>
              <a:rPr lang="ru-RU" sz="1600" dirty="0" err="1"/>
              <a:t>қатынастардың</a:t>
            </a:r>
            <a:r>
              <a:rPr lang="ru-RU" sz="1600" dirty="0"/>
              <a:t> </a:t>
            </a:r>
            <a:r>
              <a:rPr lang="ru-RU" sz="1600" dirty="0" err="1" smtClean="0"/>
              <a:t>әр</a:t>
            </a:r>
            <a:r>
              <a:rPr lang="ru-RU" sz="1600" dirty="0" smtClean="0"/>
              <a:t>  </a:t>
            </a:r>
            <a:r>
              <a:rPr lang="ru-RU" sz="1600" dirty="0" err="1" smtClean="0"/>
              <a:t>түрлі</a:t>
            </a:r>
            <a:r>
              <a:rPr lang="ru-RU" sz="1600" dirty="0" smtClean="0"/>
              <a:t> </a:t>
            </a:r>
            <a:r>
              <a:rPr lang="ru-RU" sz="1600" dirty="0" err="1"/>
              <a:t>түрлері</a:t>
            </a:r>
            <a:endParaRPr lang="ru-RU" sz="1600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4594922" y="4945555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61357" y="4335416"/>
            <a:ext cx="2522764" cy="432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err="1" smtClean="0"/>
              <a:t>көтермелеу</a:t>
            </a:r>
            <a:r>
              <a:rPr lang="ru-RU" sz="1600" dirty="0" smtClean="0"/>
              <a:t> </a:t>
            </a:r>
            <a:r>
              <a:rPr lang="ru-RU" sz="1600" dirty="0" err="1"/>
              <a:t>әдістері</a:t>
            </a:r>
            <a:endParaRPr lang="ru-RU" sz="1600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5182750" y="5579571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06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67" y="982132"/>
            <a:ext cx="11159066" cy="1303867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Девиантты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мінез-құлықты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оқушыларды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әлеуметтендіру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процесі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49569" y="3077876"/>
            <a:ext cx="1183625" cy="482207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формалары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303689" y="3100642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53193" y="3756030"/>
            <a:ext cx="1080000" cy="432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1600" dirty="0" smtClean="0"/>
              <a:t>әдістері</a:t>
            </a:r>
            <a:endParaRPr lang="ru-RU" sz="16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2303689" y="3739970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2303689" y="4359727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53194" y="4339153"/>
            <a:ext cx="1080000" cy="432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1400" dirty="0" smtClean="0"/>
              <a:t>құралдары</a:t>
            </a:r>
            <a:endParaRPr lang="ru-RU" sz="14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3102428" y="2858209"/>
            <a:ext cx="2321374" cy="2154373"/>
            <a:chOff x="5325831" y="3135764"/>
            <a:chExt cx="2890157" cy="2668045"/>
          </a:xfrm>
        </p:grpSpPr>
        <p:sp>
          <p:nvSpPr>
            <p:cNvPr id="10" name="Овал 9"/>
            <p:cNvSpPr/>
            <p:nvPr/>
          </p:nvSpPr>
          <p:spPr>
            <a:xfrm>
              <a:off x="5325831" y="3136282"/>
              <a:ext cx="2890157" cy="266752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6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6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ru-RU" sz="1600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9334" y="3135764"/>
              <a:ext cx="2343150" cy="23830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2" name="Стрелка вправо 21"/>
          <p:cNvSpPr/>
          <p:nvPr/>
        </p:nvSpPr>
        <p:spPr>
          <a:xfrm>
            <a:off x="5423802" y="2858209"/>
            <a:ext cx="85631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5623832" y="3732327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5423802" y="4742936"/>
            <a:ext cx="85631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455428" y="2596961"/>
            <a:ext cx="4517372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600" b="1" dirty="0" smtClean="0"/>
              <a:t>I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кезең</a:t>
            </a:r>
            <a:r>
              <a:rPr lang="ru-RU" sz="1600" dirty="0" err="1"/>
              <a:t>:жеке</a:t>
            </a:r>
            <a:r>
              <a:rPr lang="ru-RU" sz="1600" dirty="0"/>
              <a:t> </a:t>
            </a:r>
            <a:r>
              <a:rPr lang="ru-RU" sz="1600" dirty="0" err="1"/>
              <a:t>тұлғаға</a:t>
            </a:r>
            <a:r>
              <a:rPr lang="ru-RU" sz="1600" dirty="0"/>
              <a:t> </a:t>
            </a:r>
            <a:r>
              <a:rPr lang="ru-RU" sz="1600" dirty="0" err="1"/>
              <a:t>қойылатын</a:t>
            </a:r>
            <a:r>
              <a:rPr lang="ru-RU" sz="1600" dirty="0"/>
              <a:t> </a:t>
            </a:r>
            <a:r>
              <a:rPr lang="ru-RU" sz="1600" dirty="0" err="1"/>
              <a:t>жаңа</a:t>
            </a:r>
            <a:r>
              <a:rPr lang="ru-RU" sz="1600" dirty="0"/>
              <a:t> </a:t>
            </a:r>
            <a:r>
              <a:rPr lang="ru-RU" sz="1600" dirty="0" err="1"/>
              <a:t>талаптармен</a:t>
            </a:r>
            <a:r>
              <a:rPr lang="ru-RU" sz="1600" dirty="0"/>
              <a:t> </a:t>
            </a:r>
            <a:r>
              <a:rPr lang="ru-RU" sz="1600" dirty="0" err="1"/>
              <a:t>танысу</a:t>
            </a:r>
            <a:endParaRPr lang="ru-RU" sz="1600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63592" y="3560084"/>
            <a:ext cx="4509208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600" b="1" dirty="0" smtClean="0"/>
              <a:t>II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кезең</a:t>
            </a:r>
            <a:r>
              <a:rPr lang="ru-RU" sz="1600" dirty="0" err="1"/>
              <a:t>:қоршаған</a:t>
            </a:r>
            <a:r>
              <a:rPr lang="ru-RU" sz="1600" dirty="0"/>
              <a:t> </a:t>
            </a:r>
            <a:r>
              <a:rPr lang="ru-RU" sz="1600" dirty="0" err="1"/>
              <a:t>қоғаммен</a:t>
            </a:r>
            <a:r>
              <a:rPr lang="ru-RU" sz="1600" dirty="0"/>
              <a:t> </a:t>
            </a:r>
            <a:r>
              <a:rPr lang="ru-RU" sz="1600" dirty="0" err="1"/>
              <a:t>танысу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әр</a:t>
            </a:r>
            <a:r>
              <a:rPr lang="ru-RU" sz="1600" dirty="0"/>
              <a:t> </a:t>
            </a:r>
            <a:r>
              <a:rPr lang="ru-RU" sz="1600" dirty="0" err="1"/>
              <a:t>түрлі</a:t>
            </a:r>
            <a:r>
              <a:rPr lang="ru-RU" sz="1600" dirty="0"/>
              <a:t> </a:t>
            </a:r>
            <a:r>
              <a:rPr lang="ru-RU" sz="1600" dirty="0" err="1"/>
              <a:t>іс-шаралар</a:t>
            </a:r>
            <a:r>
              <a:rPr lang="ru-RU" sz="1600" dirty="0"/>
              <a:t> мен </a:t>
            </a:r>
            <a:r>
              <a:rPr lang="ru-RU" sz="1600" dirty="0" err="1"/>
              <a:t>қарым-қатынасқа</a:t>
            </a:r>
            <a:r>
              <a:rPr lang="ru-RU" sz="1600" dirty="0"/>
              <a:t> </a:t>
            </a:r>
            <a:r>
              <a:rPr lang="ru-RU" sz="1600" dirty="0" err="1"/>
              <a:t>қосу</a:t>
            </a:r>
            <a:endParaRPr lang="ru-RU" sz="16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473949" y="4555153"/>
            <a:ext cx="4498851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sz="1600" b="1" dirty="0" smtClean="0"/>
              <a:t>II</a:t>
            </a:r>
            <a:r>
              <a:rPr lang="en-US" sz="1600" b="1" dirty="0"/>
              <a:t>I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кезең</a:t>
            </a:r>
            <a:r>
              <a:rPr lang="ru-RU" sz="1600" b="1" dirty="0" err="1"/>
              <a:t>:</a:t>
            </a:r>
            <a:r>
              <a:rPr lang="ru-RU" sz="1600" dirty="0" err="1"/>
              <a:t>тұлғаның</a:t>
            </a:r>
            <a:r>
              <a:rPr lang="ru-RU" sz="1600" dirty="0"/>
              <a:t> </a:t>
            </a:r>
            <a:r>
              <a:rPr lang="ru-RU" sz="1600" dirty="0" err="1"/>
              <a:t>өзін-өзі</a:t>
            </a:r>
            <a:r>
              <a:rPr lang="ru-RU" sz="1600" dirty="0"/>
              <a:t> </a:t>
            </a:r>
            <a:r>
              <a:rPr lang="ru-RU" sz="1600" dirty="0" err="1"/>
              <a:t>анықтауы</a:t>
            </a:r>
            <a:r>
              <a:rPr lang="ru-RU" sz="1600" dirty="0"/>
              <a:t> </a:t>
            </a:r>
            <a:r>
              <a:rPr lang="ru-RU" sz="1600" dirty="0" err="1"/>
              <a:t>және</a:t>
            </a:r>
            <a:r>
              <a:rPr lang="ru-RU" sz="1600" dirty="0"/>
              <a:t> </a:t>
            </a:r>
            <a:r>
              <a:rPr lang="ru-RU" sz="1600" dirty="0" err="1"/>
              <a:t>өзін-өзі</a:t>
            </a:r>
            <a:r>
              <a:rPr lang="ru-RU" sz="1600" dirty="0"/>
              <a:t> </a:t>
            </a:r>
            <a:r>
              <a:rPr lang="ru-RU" sz="1600" dirty="0" err="1"/>
              <a:t>жүзеге</a:t>
            </a:r>
            <a:r>
              <a:rPr lang="ru-RU" sz="1600" dirty="0"/>
              <a:t> </a:t>
            </a:r>
            <a:r>
              <a:rPr lang="ru-RU" sz="1600" dirty="0" err="1"/>
              <a:t>асыруы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341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  <p:bldP spid="17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Картинки по запросу дети картинки смешные нарисованны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95" b="61676"/>
          <a:stretch/>
        </p:blipFill>
        <p:spPr bwMode="auto">
          <a:xfrm rot="19574831">
            <a:off x="5926562" y="1062318"/>
            <a:ext cx="2549912" cy="149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МАРИНА\Марина\1\Девиант\monitoring-readiness-report-cover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2669">
            <a:off x="680828" y="1153920"/>
            <a:ext cx="4491704" cy="43363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19889132">
            <a:off x="-638134" y="3688153"/>
            <a:ext cx="11742916" cy="1031646"/>
          </a:xfrm>
          <a:custGeom>
            <a:avLst/>
            <a:gdLst>
              <a:gd name="connsiteX0" fmla="*/ 0 w 10331471"/>
              <a:gd name="connsiteY0" fmla="*/ 0 h 848872"/>
              <a:gd name="connsiteX1" fmla="*/ 10331471 w 10331471"/>
              <a:gd name="connsiteY1" fmla="*/ 0 h 848872"/>
              <a:gd name="connsiteX2" fmla="*/ 10331471 w 10331471"/>
              <a:gd name="connsiteY2" fmla="*/ 848872 h 848872"/>
              <a:gd name="connsiteX3" fmla="*/ 0 w 10331471"/>
              <a:gd name="connsiteY3" fmla="*/ 848872 h 848872"/>
              <a:gd name="connsiteX4" fmla="*/ 0 w 10331471"/>
              <a:gd name="connsiteY4" fmla="*/ 0 h 848872"/>
              <a:gd name="connsiteX0" fmla="*/ 0 w 10795678"/>
              <a:gd name="connsiteY0" fmla="*/ 221664 h 848872"/>
              <a:gd name="connsiteX1" fmla="*/ 10795678 w 10795678"/>
              <a:gd name="connsiteY1" fmla="*/ 0 h 848872"/>
              <a:gd name="connsiteX2" fmla="*/ 10795678 w 10795678"/>
              <a:gd name="connsiteY2" fmla="*/ 848872 h 848872"/>
              <a:gd name="connsiteX3" fmla="*/ 464207 w 10795678"/>
              <a:gd name="connsiteY3" fmla="*/ 848872 h 848872"/>
              <a:gd name="connsiteX4" fmla="*/ 0 w 10795678"/>
              <a:gd name="connsiteY4" fmla="*/ 221664 h 848872"/>
              <a:gd name="connsiteX0" fmla="*/ 0 w 10795678"/>
              <a:gd name="connsiteY0" fmla="*/ 221664 h 848872"/>
              <a:gd name="connsiteX1" fmla="*/ 10795678 w 10795678"/>
              <a:gd name="connsiteY1" fmla="*/ 0 h 848872"/>
              <a:gd name="connsiteX2" fmla="*/ 10795678 w 10795678"/>
              <a:gd name="connsiteY2" fmla="*/ 848872 h 848872"/>
              <a:gd name="connsiteX3" fmla="*/ 437823 w 10795678"/>
              <a:gd name="connsiteY3" fmla="*/ 658004 h 848872"/>
              <a:gd name="connsiteX4" fmla="*/ 0 w 10795678"/>
              <a:gd name="connsiteY4" fmla="*/ 221664 h 848872"/>
              <a:gd name="connsiteX0" fmla="*/ 0 w 10795678"/>
              <a:gd name="connsiteY0" fmla="*/ 427331 h 1054539"/>
              <a:gd name="connsiteX1" fmla="*/ 10656547 w 10795678"/>
              <a:gd name="connsiteY1" fmla="*/ 0 h 1054539"/>
              <a:gd name="connsiteX2" fmla="*/ 10795678 w 10795678"/>
              <a:gd name="connsiteY2" fmla="*/ 1054539 h 1054539"/>
              <a:gd name="connsiteX3" fmla="*/ 437823 w 10795678"/>
              <a:gd name="connsiteY3" fmla="*/ 863671 h 1054539"/>
              <a:gd name="connsiteX4" fmla="*/ 0 w 10795678"/>
              <a:gd name="connsiteY4" fmla="*/ 427331 h 1054539"/>
              <a:gd name="connsiteX0" fmla="*/ 0 w 11430817"/>
              <a:gd name="connsiteY0" fmla="*/ 427331 h 962904"/>
              <a:gd name="connsiteX1" fmla="*/ 10656547 w 11430817"/>
              <a:gd name="connsiteY1" fmla="*/ 0 h 962904"/>
              <a:gd name="connsiteX2" fmla="*/ 11430817 w 11430817"/>
              <a:gd name="connsiteY2" fmla="*/ 962904 h 962904"/>
              <a:gd name="connsiteX3" fmla="*/ 437823 w 11430817"/>
              <a:gd name="connsiteY3" fmla="*/ 863671 h 962904"/>
              <a:gd name="connsiteX4" fmla="*/ 0 w 11430817"/>
              <a:gd name="connsiteY4" fmla="*/ 427331 h 962904"/>
              <a:gd name="connsiteX0" fmla="*/ 0 w 11604405"/>
              <a:gd name="connsiteY0" fmla="*/ 267985 h 962904"/>
              <a:gd name="connsiteX1" fmla="*/ 10830135 w 11604405"/>
              <a:gd name="connsiteY1" fmla="*/ 0 h 962904"/>
              <a:gd name="connsiteX2" fmla="*/ 11604405 w 11604405"/>
              <a:gd name="connsiteY2" fmla="*/ 962904 h 962904"/>
              <a:gd name="connsiteX3" fmla="*/ 611411 w 11604405"/>
              <a:gd name="connsiteY3" fmla="*/ 863671 h 962904"/>
              <a:gd name="connsiteX4" fmla="*/ 0 w 11604405"/>
              <a:gd name="connsiteY4" fmla="*/ 267985 h 962904"/>
              <a:gd name="connsiteX0" fmla="*/ 0 w 11604405"/>
              <a:gd name="connsiteY0" fmla="*/ 267985 h 962904"/>
              <a:gd name="connsiteX1" fmla="*/ 10830135 w 11604405"/>
              <a:gd name="connsiteY1" fmla="*/ 0 h 962904"/>
              <a:gd name="connsiteX2" fmla="*/ 11604405 w 11604405"/>
              <a:gd name="connsiteY2" fmla="*/ 962904 h 962904"/>
              <a:gd name="connsiteX3" fmla="*/ 631349 w 11604405"/>
              <a:gd name="connsiteY3" fmla="*/ 707257 h 962904"/>
              <a:gd name="connsiteX4" fmla="*/ 0 w 11604405"/>
              <a:gd name="connsiteY4" fmla="*/ 267985 h 962904"/>
              <a:gd name="connsiteX0" fmla="*/ 0 w 11742916"/>
              <a:gd name="connsiteY0" fmla="*/ 267985 h 1186817"/>
              <a:gd name="connsiteX1" fmla="*/ 10830135 w 11742916"/>
              <a:gd name="connsiteY1" fmla="*/ 0 h 1186817"/>
              <a:gd name="connsiteX2" fmla="*/ 11742916 w 11742916"/>
              <a:gd name="connsiteY2" fmla="*/ 1186817 h 1186817"/>
              <a:gd name="connsiteX3" fmla="*/ 631349 w 11742916"/>
              <a:gd name="connsiteY3" fmla="*/ 707257 h 1186817"/>
              <a:gd name="connsiteX4" fmla="*/ 0 w 11742916"/>
              <a:gd name="connsiteY4" fmla="*/ 267985 h 1186817"/>
              <a:gd name="connsiteX0" fmla="*/ 0 w 11742916"/>
              <a:gd name="connsiteY0" fmla="*/ 112814 h 1031646"/>
              <a:gd name="connsiteX1" fmla="*/ 10773707 w 11742916"/>
              <a:gd name="connsiteY1" fmla="*/ 0 h 1031646"/>
              <a:gd name="connsiteX2" fmla="*/ 11742916 w 11742916"/>
              <a:gd name="connsiteY2" fmla="*/ 1031646 h 1031646"/>
              <a:gd name="connsiteX3" fmla="*/ 631349 w 11742916"/>
              <a:gd name="connsiteY3" fmla="*/ 552086 h 1031646"/>
              <a:gd name="connsiteX4" fmla="*/ 0 w 11742916"/>
              <a:gd name="connsiteY4" fmla="*/ 112814 h 1031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42916" h="1031646">
                <a:moveTo>
                  <a:pt x="0" y="112814"/>
                </a:moveTo>
                <a:lnTo>
                  <a:pt x="10773707" y="0"/>
                </a:lnTo>
                <a:lnTo>
                  <a:pt x="11742916" y="1031646"/>
                </a:lnTo>
                <a:lnTo>
                  <a:pt x="631349" y="552086"/>
                </a:lnTo>
                <a:lnTo>
                  <a:pt x="0" y="112814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5364937">
            <a:off x="1403839" y="1031413"/>
            <a:ext cx="3089535" cy="361637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ircle">
              <a:avLst/>
            </a:prstTxWarp>
            <a:spAutoFit/>
          </a:bodyPr>
          <a:lstStyle/>
          <a:p>
            <a:pPr algn="ctr"/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Девиантты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м</a:t>
            </a:r>
            <a:r>
              <a:rPr lang="kk-KZ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інез-құлық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9939286">
            <a:off x="1932646" y="2944405"/>
            <a:ext cx="8780820" cy="74792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FadeLeft">
              <a:avLst/>
            </a:prstTxWarp>
            <a:spAutoFit/>
          </a:bodyPr>
          <a:lstStyle/>
          <a:p>
            <a:r>
              <a:rPr lang="ru-RU" sz="1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тұлғаның</a:t>
            </a: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биологиялық</a:t>
            </a: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генетикалық</a:t>
            </a: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және</a:t>
            </a: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әлеуметтік</a:t>
            </a:r>
            <a:r>
              <a:rPr lang="ru-RU" sz="16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деградациясы</a:t>
            </a:r>
            <a:r>
              <a:rPr lang="ru-RU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</a:t>
            </a:r>
            <a:endParaRPr lang="ru-RU" sz="16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7"/>
          <p:cNvSpPr/>
          <p:nvPr/>
        </p:nvSpPr>
        <p:spPr>
          <a:xfrm rot="20185600">
            <a:off x="1166713" y="3120747"/>
            <a:ext cx="11965884" cy="981462"/>
          </a:xfrm>
          <a:custGeom>
            <a:avLst/>
            <a:gdLst>
              <a:gd name="connsiteX0" fmla="*/ 0 w 10331471"/>
              <a:gd name="connsiteY0" fmla="*/ 0 h 848872"/>
              <a:gd name="connsiteX1" fmla="*/ 10331471 w 10331471"/>
              <a:gd name="connsiteY1" fmla="*/ 0 h 848872"/>
              <a:gd name="connsiteX2" fmla="*/ 10331471 w 10331471"/>
              <a:gd name="connsiteY2" fmla="*/ 848872 h 848872"/>
              <a:gd name="connsiteX3" fmla="*/ 0 w 10331471"/>
              <a:gd name="connsiteY3" fmla="*/ 848872 h 848872"/>
              <a:gd name="connsiteX4" fmla="*/ 0 w 10331471"/>
              <a:gd name="connsiteY4" fmla="*/ 0 h 848872"/>
              <a:gd name="connsiteX0" fmla="*/ 0 w 10795678"/>
              <a:gd name="connsiteY0" fmla="*/ 221664 h 848872"/>
              <a:gd name="connsiteX1" fmla="*/ 10795678 w 10795678"/>
              <a:gd name="connsiteY1" fmla="*/ 0 h 848872"/>
              <a:gd name="connsiteX2" fmla="*/ 10795678 w 10795678"/>
              <a:gd name="connsiteY2" fmla="*/ 848872 h 848872"/>
              <a:gd name="connsiteX3" fmla="*/ 464207 w 10795678"/>
              <a:gd name="connsiteY3" fmla="*/ 848872 h 848872"/>
              <a:gd name="connsiteX4" fmla="*/ 0 w 10795678"/>
              <a:gd name="connsiteY4" fmla="*/ 221664 h 848872"/>
              <a:gd name="connsiteX0" fmla="*/ 0 w 10795678"/>
              <a:gd name="connsiteY0" fmla="*/ 221664 h 848872"/>
              <a:gd name="connsiteX1" fmla="*/ 10795678 w 10795678"/>
              <a:gd name="connsiteY1" fmla="*/ 0 h 848872"/>
              <a:gd name="connsiteX2" fmla="*/ 10795678 w 10795678"/>
              <a:gd name="connsiteY2" fmla="*/ 848872 h 848872"/>
              <a:gd name="connsiteX3" fmla="*/ 437823 w 10795678"/>
              <a:gd name="connsiteY3" fmla="*/ 658004 h 848872"/>
              <a:gd name="connsiteX4" fmla="*/ 0 w 10795678"/>
              <a:gd name="connsiteY4" fmla="*/ 221664 h 848872"/>
              <a:gd name="connsiteX0" fmla="*/ 0 w 10795678"/>
              <a:gd name="connsiteY0" fmla="*/ 427331 h 1054539"/>
              <a:gd name="connsiteX1" fmla="*/ 10656547 w 10795678"/>
              <a:gd name="connsiteY1" fmla="*/ 0 h 1054539"/>
              <a:gd name="connsiteX2" fmla="*/ 10795678 w 10795678"/>
              <a:gd name="connsiteY2" fmla="*/ 1054539 h 1054539"/>
              <a:gd name="connsiteX3" fmla="*/ 437823 w 10795678"/>
              <a:gd name="connsiteY3" fmla="*/ 863671 h 1054539"/>
              <a:gd name="connsiteX4" fmla="*/ 0 w 10795678"/>
              <a:gd name="connsiteY4" fmla="*/ 427331 h 1054539"/>
              <a:gd name="connsiteX0" fmla="*/ 0 w 11430817"/>
              <a:gd name="connsiteY0" fmla="*/ 427331 h 962904"/>
              <a:gd name="connsiteX1" fmla="*/ 10656547 w 11430817"/>
              <a:gd name="connsiteY1" fmla="*/ 0 h 962904"/>
              <a:gd name="connsiteX2" fmla="*/ 11430817 w 11430817"/>
              <a:gd name="connsiteY2" fmla="*/ 962904 h 962904"/>
              <a:gd name="connsiteX3" fmla="*/ 437823 w 11430817"/>
              <a:gd name="connsiteY3" fmla="*/ 863671 h 962904"/>
              <a:gd name="connsiteX4" fmla="*/ 0 w 11430817"/>
              <a:gd name="connsiteY4" fmla="*/ 427331 h 962904"/>
              <a:gd name="connsiteX0" fmla="*/ 0 w 11604405"/>
              <a:gd name="connsiteY0" fmla="*/ 267985 h 962904"/>
              <a:gd name="connsiteX1" fmla="*/ 10830135 w 11604405"/>
              <a:gd name="connsiteY1" fmla="*/ 0 h 962904"/>
              <a:gd name="connsiteX2" fmla="*/ 11604405 w 11604405"/>
              <a:gd name="connsiteY2" fmla="*/ 962904 h 962904"/>
              <a:gd name="connsiteX3" fmla="*/ 611411 w 11604405"/>
              <a:gd name="connsiteY3" fmla="*/ 863671 h 962904"/>
              <a:gd name="connsiteX4" fmla="*/ 0 w 11604405"/>
              <a:gd name="connsiteY4" fmla="*/ 267985 h 962904"/>
              <a:gd name="connsiteX0" fmla="*/ 0 w 11604405"/>
              <a:gd name="connsiteY0" fmla="*/ 267985 h 962904"/>
              <a:gd name="connsiteX1" fmla="*/ 10830135 w 11604405"/>
              <a:gd name="connsiteY1" fmla="*/ 0 h 962904"/>
              <a:gd name="connsiteX2" fmla="*/ 11604405 w 11604405"/>
              <a:gd name="connsiteY2" fmla="*/ 962904 h 962904"/>
              <a:gd name="connsiteX3" fmla="*/ 631349 w 11604405"/>
              <a:gd name="connsiteY3" fmla="*/ 707257 h 962904"/>
              <a:gd name="connsiteX4" fmla="*/ 0 w 11604405"/>
              <a:gd name="connsiteY4" fmla="*/ 267985 h 962904"/>
              <a:gd name="connsiteX0" fmla="*/ 0 w 11742916"/>
              <a:gd name="connsiteY0" fmla="*/ 267985 h 1186817"/>
              <a:gd name="connsiteX1" fmla="*/ 10830135 w 11742916"/>
              <a:gd name="connsiteY1" fmla="*/ 0 h 1186817"/>
              <a:gd name="connsiteX2" fmla="*/ 11742916 w 11742916"/>
              <a:gd name="connsiteY2" fmla="*/ 1186817 h 1186817"/>
              <a:gd name="connsiteX3" fmla="*/ 631349 w 11742916"/>
              <a:gd name="connsiteY3" fmla="*/ 707257 h 1186817"/>
              <a:gd name="connsiteX4" fmla="*/ 0 w 11742916"/>
              <a:gd name="connsiteY4" fmla="*/ 267985 h 1186817"/>
              <a:gd name="connsiteX0" fmla="*/ 0 w 11742916"/>
              <a:gd name="connsiteY0" fmla="*/ 112814 h 1031646"/>
              <a:gd name="connsiteX1" fmla="*/ 10773707 w 11742916"/>
              <a:gd name="connsiteY1" fmla="*/ 0 h 1031646"/>
              <a:gd name="connsiteX2" fmla="*/ 11742916 w 11742916"/>
              <a:gd name="connsiteY2" fmla="*/ 1031646 h 1031646"/>
              <a:gd name="connsiteX3" fmla="*/ 631349 w 11742916"/>
              <a:gd name="connsiteY3" fmla="*/ 552086 h 1031646"/>
              <a:gd name="connsiteX4" fmla="*/ 0 w 11742916"/>
              <a:gd name="connsiteY4" fmla="*/ 112814 h 1031646"/>
              <a:gd name="connsiteX0" fmla="*/ 0 w 11742916"/>
              <a:gd name="connsiteY0" fmla="*/ 922674 h 1841506"/>
              <a:gd name="connsiteX1" fmla="*/ 11370267 w 11742916"/>
              <a:gd name="connsiteY1" fmla="*/ 1 h 1841506"/>
              <a:gd name="connsiteX2" fmla="*/ 11742916 w 11742916"/>
              <a:gd name="connsiteY2" fmla="*/ 1841506 h 1841506"/>
              <a:gd name="connsiteX3" fmla="*/ 631349 w 11742916"/>
              <a:gd name="connsiteY3" fmla="*/ 1361946 h 1841506"/>
              <a:gd name="connsiteX4" fmla="*/ 0 w 11742916"/>
              <a:gd name="connsiteY4" fmla="*/ 922674 h 1841506"/>
              <a:gd name="connsiteX0" fmla="*/ 0 w 14198510"/>
              <a:gd name="connsiteY0" fmla="*/ 922673 h 1361944"/>
              <a:gd name="connsiteX1" fmla="*/ 11370267 w 14198510"/>
              <a:gd name="connsiteY1" fmla="*/ 0 h 1361944"/>
              <a:gd name="connsiteX2" fmla="*/ 14198509 w 14198510"/>
              <a:gd name="connsiteY2" fmla="*/ 896101 h 1361944"/>
              <a:gd name="connsiteX3" fmla="*/ 631349 w 14198510"/>
              <a:gd name="connsiteY3" fmla="*/ 1361945 h 1361944"/>
              <a:gd name="connsiteX4" fmla="*/ 0 w 14198510"/>
              <a:gd name="connsiteY4" fmla="*/ 922673 h 1361944"/>
              <a:gd name="connsiteX0" fmla="*/ 0 w 14198509"/>
              <a:gd name="connsiteY0" fmla="*/ 908456 h 1347729"/>
              <a:gd name="connsiteX1" fmla="*/ 11548676 w 14198509"/>
              <a:gd name="connsiteY1" fmla="*/ -1 h 1347729"/>
              <a:gd name="connsiteX2" fmla="*/ 14198509 w 14198509"/>
              <a:gd name="connsiteY2" fmla="*/ 881884 h 1347729"/>
              <a:gd name="connsiteX3" fmla="*/ 631349 w 14198509"/>
              <a:gd name="connsiteY3" fmla="*/ 1347728 h 1347729"/>
              <a:gd name="connsiteX4" fmla="*/ 0 w 14198509"/>
              <a:gd name="connsiteY4" fmla="*/ 908456 h 1347729"/>
              <a:gd name="connsiteX0" fmla="*/ 894583 w 15093092"/>
              <a:gd name="connsiteY0" fmla="*/ 908457 h 1347729"/>
              <a:gd name="connsiteX1" fmla="*/ 163 w 15093092"/>
              <a:gd name="connsiteY1" fmla="*/ 499658 h 1347729"/>
              <a:gd name="connsiteX2" fmla="*/ 12443259 w 15093092"/>
              <a:gd name="connsiteY2" fmla="*/ 0 h 1347729"/>
              <a:gd name="connsiteX3" fmla="*/ 15093092 w 15093092"/>
              <a:gd name="connsiteY3" fmla="*/ 881885 h 1347729"/>
              <a:gd name="connsiteX4" fmla="*/ 1525932 w 15093092"/>
              <a:gd name="connsiteY4" fmla="*/ 1347729 h 1347729"/>
              <a:gd name="connsiteX5" fmla="*/ 894583 w 15093092"/>
              <a:gd name="connsiteY5" fmla="*/ 908457 h 1347729"/>
              <a:gd name="connsiteX0" fmla="*/ 894583 w 15093092"/>
              <a:gd name="connsiteY0" fmla="*/ 908457 h 1222260"/>
              <a:gd name="connsiteX1" fmla="*/ 163 w 15093092"/>
              <a:gd name="connsiteY1" fmla="*/ 499658 h 1222260"/>
              <a:gd name="connsiteX2" fmla="*/ 12443259 w 15093092"/>
              <a:gd name="connsiteY2" fmla="*/ 0 h 1222260"/>
              <a:gd name="connsiteX3" fmla="*/ 15093092 w 15093092"/>
              <a:gd name="connsiteY3" fmla="*/ 881885 h 1222260"/>
              <a:gd name="connsiteX4" fmla="*/ 1711322 w 15093092"/>
              <a:gd name="connsiteY4" fmla="*/ 1222260 h 1222260"/>
              <a:gd name="connsiteX5" fmla="*/ 894583 w 15093092"/>
              <a:gd name="connsiteY5" fmla="*/ 908457 h 1222260"/>
              <a:gd name="connsiteX0" fmla="*/ 894583 w 15254556"/>
              <a:gd name="connsiteY0" fmla="*/ 1070116 h 1383919"/>
              <a:gd name="connsiteX1" fmla="*/ 163 w 15254556"/>
              <a:gd name="connsiteY1" fmla="*/ 661317 h 1383919"/>
              <a:gd name="connsiteX2" fmla="*/ 15254557 w 15254556"/>
              <a:gd name="connsiteY2" fmla="*/ -1 h 1383919"/>
              <a:gd name="connsiteX3" fmla="*/ 15093092 w 15254556"/>
              <a:gd name="connsiteY3" fmla="*/ 1043544 h 1383919"/>
              <a:gd name="connsiteX4" fmla="*/ 1711322 w 15254556"/>
              <a:gd name="connsiteY4" fmla="*/ 1383919 h 1383919"/>
              <a:gd name="connsiteX5" fmla="*/ 894583 w 15254556"/>
              <a:gd name="connsiteY5" fmla="*/ 1070116 h 1383919"/>
              <a:gd name="connsiteX0" fmla="*/ 894583 w 16227910"/>
              <a:gd name="connsiteY0" fmla="*/ 1070117 h 1383920"/>
              <a:gd name="connsiteX1" fmla="*/ 163 w 16227910"/>
              <a:gd name="connsiteY1" fmla="*/ 661318 h 1383920"/>
              <a:gd name="connsiteX2" fmla="*/ 15254557 w 16227910"/>
              <a:gd name="connsiteY2" fmla="*/ 0 h 1383920"/>
              <a:gd name="connsiteX3" fmla="*/ 16227910 w 16227910"/>
              <a:gd name="connsiteY3" fmla="*/ 671804 h 1383920"/>
              <a:gd name="connsiteX4" fmla="*/ 1711322 w 16227910"/>
              <a:gd name="connsiteY4" fmla="*/ 1383920 h 1383920"/>
              <a:gd name="connsiteX5" fmla="*/ 894583 w 16227910"/>
              <a:gd name="connsiteY5" fmla="*/ 1070117 h 1383920"/>
              <a:gd name="connsiteX0" fmla="*/ 962729 w 16296056"/>
              <a:gd name="connsiteY0" fmla="*/ 1070117 h 1383920"/>
              <a:gd name="connsiteX1" fmla="*/ 153 w 16296056"/>
              <a:gd name="connsiteY1" fmla="*/ 624014 h 1383920"/>
              <a:gd name="connsiteX2" fmla="*/ 15322703 w 16296056"/>
              <a:gd name="connsiteY2" fmla="*/ 0 h 1383920"/>
              <a:gd name="connsiteX3" fmla="*/ 16296056 w 16296056"/>
              <a:gd name="connsiteY3" fmla="*/ 671804 h 1383920"/>
              <a:gd name="connsiteX4" fmla="*/ 1779468 w 16296056"/>
              <a:gd name="connsiteY4" fmla="*/ 1383920 h 1383920"/>
              <a:gd name="connsiteX5" fmla="*/ 962729 w 16296056"/>
              <a:gd name="connsiteY5" fmla="*/ 1070117 h 1383920"/>
              <a:gd name="connsiteX0" fmla="*/ 962729 w 16296056"/>
              <a:gd name="connsiteY0" fmla="*/ 1070117 h 1304298"/>
              <a:gd name="connsiteX1" fmla="*/ 153 w 16296056"/>
              <a:gd name="connsiteY1" fmla="*/ 624014 h 1304298"/>
              <a:gd name="connsiteX2" fmla="*/ 15322703 w 16296056"/>
              <a:gd name="connsiteY2" fmla="*/ 0 h 1304298"/>
              <a:gd name="connsiteX3" fmla="*/ 16296056 w 16296056"/>
              <a:gd name="connsiteY3" fmla="*/ 671804 h 1304298"/>
              <a:gd name="connsiteX4" fmla="*/ 1460220 w 16296056"/>
              <a:gd name="connsiteY4" fmla="*/ 1304298 h 1304298"/>
              <a:gd name="connsiteX5" fmla="*/ 962729 w 16296056"/>
              <a:gd name="connsiteY5" fmla="*/ 1070117 h 1304298"/>
              <a:gd name="connsiteX0" fmla="*/ 962729 w 16510340"/>
              <a:gd name="connsiteY0" fmla="*/ 1070117 h 1304298"/>
              <a:gd name="connsiteX1" fmla="*/ 153 w 16510340"/>
              <a:gd name="connsiteY1" fmla="*/ 624014 h 1304298"/>
              <a:gd name="connsiteX2" fmla="*/ 15322703 w 16510340"/>
              <a:gd name="connsiteY2" fmla="*/ 0 h 1304298"/>
              <a:gd name="connsiteX3" fmla="*/ 16510340 w 16510340"/>
              <a:gd name="connsiteY3" fmla="*/ 864181 h 1304298"/>
              <a:gd name="connsiteX4" fmla="*/ 1460220 w 16510340"/>
              <a:gd name="connsiteY4" fmla="*/ 1304298 h 1304298"/>
              <a:gd name="connsiteX5" fmla="*/ 962729 w 16510340"/>
              <a:gd name="connsiteY5" fmla="*/ 1070117 h 1304298"/>
              <a:gd name="connsiteX0" fmla="*/ 962729 w 16510340"/>
              <a:gd name="connsiteY0" fmla="*/ 1070117 h 1304298"/>
              <a:gd name="connsiteX1" fmla="*/ 153 w 16510340"/>
              <a:gd name="connsiteY1" fmla="*/ 624014 h 1304298"/>
              <a:gd name="connsiteX2" fmla="*/ 15322703 w 16510340"/>
              <a:gd name="connsiteY2" fmla="*/ 0 h 1304298"/>
              <a:gd name="connsiteX3" fmla="*/ 16510340 w 16510340"/>
              <a:gd name="connsiteY3" fmla="*/ 864181 h 1304298"/>
              <a:gd name="connsiteX4" fmla="*/ 1460220 w 16510340"/>
              <a:gd name="connsiteY4" fmla="*/ 1304298 h 1304298"/>
              <a:gd name="connsiteX5" fmla="*/ 962729 w 16510340"/>
              <a:gd name="connsiteY5" fmla="*/ 1070117 h 1304298"/>
              <a:gd name="connsiteX0" fmla="*/ 962729 w 16391350"/>
              <a:gd name="connsiteY0" fmla="*/ 1070117 h 1304298"/>
              <a:gd name="connsiteX1" fmla="*/ 153 w 16391350"/>
              <a:gd name="connsiteY1" fmla="*/ 624014 h 1304298"/>
              <a:gd name="connsiteX2" fmla="*/ 15322703 w 16391350"/>
              <a:gd name="connsiteY2" fmla="*/ 0 h 1304298"/>
              <a:gd name="connsiteX3" fmla="*/ 16391350 w 16391350"/>
              <a:gd name="connsiteY3" fmla="*/ 773567 h 1304298"/>
              <a:gd name="connsiteX4" fmla="*/ 1460220 w 16391350"/>
              <a:gd name="connsiteY4" fmla="*/ 1304298 h 1304298"/>
              <a:gd name="connsiteX5" fmla="*/ 962729 w 16391350"/>
              <a:gd name="connsiteY5" fmla="*/ 1070117 h 1304298"/>
              <a:gd name="connsiteX0" fmla="*/ 962729 w 16391350"/>
              <a:gd name="connsiteY0" fmla="*/ 1070117 h 1304298"/>
              <a:gd name="connsiteX1" fmla="*/ 153 w 16391350"/>
              <a:gd name="connsiteY1" fmla="*/ 624014 h 1304298"/>
              <a:gd name="connsiteX2" fmla="*/ 15322703 w 16391350"/>
              <a:gd name="connsiteY2" fmla="*/ 0 h 1304298"/>
              <a:gd name="connsiteX3" fmla="*/ 16391350 w 16391350"/>
              <a:gd name="connsiteY3" fmla="*/ 773567 h 1304298"/>
              <a:gd name="connsiteX4" fmla="*/ 1460220 w 16391350"/>
              <a:gd name="connsiteY4" fmla="*/ 1304298 h 1304298"/>
              <a:gd name="connsiteX5" fmla="*/ 962729 w 16391350"/>
              <a:gd name="connsiteY5" fmla="*/ 1070117 h 1304298"/>
              <a:gd name="connsiteX0" fmla="*/ 962729 w 16418453"/>
              <a:gd name="connsiteY0" fmla="*/ 1070117 h 1304298"/>
              <a:gd name="connsiteX1" fmla="*/ 153 w 16418453"/>
              <a:gd name="connsiteY1" fmla="*/ 624014 h 1304298"/>
              <a:gd name="connsiteX2" fmla="*/ 15322703 w 16418453"/>
              <a:gd name="connsiteY2" fmla="*/ 0 h 1304298"/>
              <a:gd name="connsiteX3" fmla="*/ 16418454 w 16418453"/>
              <a:gd name="connsiteY3" fmla="*/ 795198 h 1304298"/>
              <a:gd name="connsiteX4" fmla="*/ 1460220 w 16418453"/>
              <a:gd name="connsiteY4" fmla="*/ 1304298 h 1304298"/>
              <a:gd name="connsiteX5" fmla="*/ 962729 w 16418453"/>
              <a:gd name="connsiteY5" fmla="*/ 1070117 h 1304298"/>
              <a:gd name="connsiteX0" fmla="*/ 962729 w 16418454"/>
              <a:gd name="connsiteY0" fmla="*/ 1070117 h 1304298"/>
              <a:gd name="connsiteX1" fmla="*/ 153 w 16418454"/>
              <a:gd name="connsiteY1" fmla="*/ 624014 h 1304298"/>
              <a:gd name="connsiteX2" fmla="*/ 15322703 w 16418454"/>
              <a:gd name="connsiteY2" fmla="*/ 0 h 1304298"/>
              <a:gd name="connsiteX3" fmla="*/ 16418454 w 16418454"/>
              <a:gd name="connsiteY3" fmla="*/ 795198 h 1304298"/>
              <a:gd name="connsiteX4" fmla="*/ 1460220 w 16418454"/>
              <a:gd name="connsiteY4" fmla="*/ 1304298 h 1304298"/>
              <a:gd name="connsiteX5" fmla="*/ 962729 w 16418454"/>
              <a:gd name="connsiteY5" fmla="*/ 1070117 h 1304298"/>
              <a:gd name="connsiteX0" fmla="*/ 962729 w 16418454"/>
              <a:gd name="connsiteY0" fmla="*/ 1070117 h 1304298"/>
              <a:gd name="connsiteX1" fmla="*/ 153 w 16418454"/>
              <a:gd name="connsiteY1" fmla="*/ 624014 h 1304298"/>
              <a:gd name="connsiteX2" fmla="*/ 15322703 w 16418454"/>
              <a:gd name="connsiteY2" fmla="*/ 0 h 1304298"/>
              <a:gd name="connsiteX3" fmla="*/ 16418454 w 16418454"/>
              <a:gd name="connsiteY3" fmla="*/ 795198 h 1304298"/>
              <a:gd name="connsiteX4" fmla="*/ 1460220 w 16418454"/>
              <a:gd name="connsiteY4" fmla="*/ 1304298 h 1304298"/>
              <a:gd name="connsiteX5" fmla="*/ 962729 w 16418454"/>
              <a:gd name="connsiteY5" fmla="*/ 1070117 h 1304298"/>
              <a:gd name="connsiteX0" fmla="*/ 962729 w 16418454"/>
              <a:gd name="connsiteY0" fmla="*/ 1070117 h 1304298"/>
              <a:gd name="connsiteX1" fmla="*/ 153 w 16418454"/>
              <a:gd name="connsiteY1" fmla="*/ 624014 h 1304298"/>
              <a:gd name="connsiteX2" fmla="*/ 15322703 w 16418454"/>
              <a:gd name="connsiteY2" fmla="*/ 0 h 1304298"/>
              <a:gd name="connsiteX3" fmla="*/ 16418454 w 16418454"/>
              <a:gd name="connsiteY3" fmla="*/ 795198 h 1304298"/>
              <a:gd name="connsiteX4" fmla="*/ 1460220 w 16418454"/>
              <a:gd name="connsiteY4" fmla="*/ 1304298 h 1304298"/>
              <a:gd name="connsiteX5" fmla="*/ 962729 w 16418454"/>
              <a:gd name="connsiteY5" fmla="*/ 1070117 h 1304298"/>
              <a:gd name="connsiteX0" fmla="*/ 962729 w 16418454"/>
              <a:gd name="connsiteY0" fmla="*/ 1070117 h 1304298"/>
              <a:gd name="connsiteX1" fmla="*/ 153 w 16418454"/>
              <a:gd name="connsiteY1" fmla="*/ 624014 h 1304298"/>
              <a:gd name="connsiteX2" fmla="*/ 15322703 w 16418454"/>
              <a:gd name="connsiteY2" fmla="*/ 0 h 1304298"/>
              <a:gd name="connsiteX3" fmla="*/ 16418454 w 16418454"/>
              <a:gd name="connsiteY3" fmla="*/ 795198 h 1304298"/>
              <a:gd name="connsiteX4" fmla="*/ 1460220 w 16418454"/>
              <a:gd name="connsiteY4" fmla="*/ 1304298 h 1304298"/>
              <a:gd name="connsiteX5" fmla="*/ 962729 w 16418454"/>
              <a:gd name="connsiteY5" fmla="*/ 1070117 h 1304298"/>
              <a:gd name="connsiteX0" fmla="*/ 962729 w 16418454"/>
              <a:gd name="connsiteY0" fmla="*/ 1070117 h 1087316"/>
              <a:gd name="connsiteX1" fmla="*/ 153 w 16418454"/>
              <a:gd name="connsiteY1" fmla="*/ 624014 h 1087316"/>
              <a:gd name="connsiteX2" fmla="*/ 15322703 w 16418454"/>
              <a:gd name="connsiteY2" fmla="*/ 0 h 1087316"/>
              <a:gd name="connsiteX3" fmla="*/ 16418454 w 16418454"/>
              <a:gd name="connsiteY3" fmla="*/ 795198 h 1087316"/>
              <a:gd name="connsiteX4" fmla="*/ 959850 w 16418454"/>
              <a:gd name="connsiteY4" fmla="*/ 1087316 h 1087316"/>
              <a:gd name="connsiteX5" fmla="*/ 962729 w 16418454"/>
              <a:gd name="connsiteY5" fmla="*/ 1070117 h 1087316"/>
              <a:gd name="connsiteX0" fmla="*/ 649466 w 16418522"/>
              <a:gd name="connsiteY0" fmla="*/ 920948 h 1087316"/>
              <a:gd name="connsiteX1" fmla="*/ 221 w 16418522"/>
              <a:gd name="connsiteY1" fmla="*/ 624014 h 1087316"/>
              <a:gd name="connsiteX2" fmla="*/ 15322771 w 16418522"/>
              <a:gd name="connsiteY2" fmla="*/ 0 h 1087316"/>
              <a:gd name="connsiteX3" fmla="*/ 16418522 w 16418522"/>
              <a:gd name="connsiteY3" fmla="*/ 795198 h 1087316"/>
              <a:gd name="connsiteX4" fmla="*/ 959918 w 16418522"/>
              <a:gd name="connsiteY4" fmla="*/ 1087316 h 1087316"/>
              <a:gd name="connsiteX5" fmla="*/ 649466 w 16418522"/>
              <a:gd name="connsiteY5" fmla="*/ 920948 h 1087316"/>
              <a:gd name="connsiteX0" fmla="*/ 649466 w 16418522"/>
              <a:gd name="connsiteY0" fmla="*/ 920948 h 957910"/>
              <a:gd name="connsiteX1" fmla="*/ 221 w 16418522"/>
              <a:gd name="connsiteY1" fmla="*/ 624014 h 957910"/>
              <a:gd name="connsiteX2" fmla="*/ 15322771 w 16418522"/>
              <a:gd name="connsiteY2" fmla="*/ 0 h 957910"/>
              <a:gd name="connsiteX3" fmla="*/ 16418522 w 16418522"/>
              <a:gd name="connsiteY3" fmla="*/ 795198 h 957910"/>
              <a:gd name="connsiteX4" fmla="*/ 870530 w 16418522"/>
              <a:gd name="connsiteY4" fmla="*/ 957910 h 957910"/>
              <a:gd name="connsiteX5" fmla="*/ 649466 w 16418522"/>
              <a:gd name="connsiteY5" fmla="*/ 920948 h 957910"/>
              <a:gd name="connsiteX0" fmla="*/ 690973 w 16418511"/>
              <a:gd name="connsiteY0" fmla="*/ 866891 h 957910"/>
              <a:gd name="connsiteX1" fmla="*/ 210 w 16418511"/>
              <a:gd name="connsiteY1" fmla="*/ 624014 h 957910"/>
              <a:gd name="connsiteX2" fmla="*/ 15322760 w 16418511"/>
              <a:gd name="connsiteY2" fmla="*/ 0 h 957910"/>
              <a:gd name="connsiteX3" fmla="*/ 16418511 w 16418511"/>
              <a:gd name="connsiteY3" fmla="*/ 795198 h 957910"/>
              <a:gd name="connsiteX4" fmla="*/ 870519 w 16418511"/>
              <a:gd name="connsiteY4" fmla="*/ 957910 h 957910"/>
              <a:gd name="connsiteX5" fmla="*/ 690973 w 16418511"/>
              <a:gd name="connsiteY5" fmla="*/ 866891 h 957910"/>
              <a:gd name="connsiteX0" fmla="*/ 690973 w 16418511"/>
              <a:gd name="connsiteY0" fmla="*/ 866891 h 933885"/>
              <a:gd name="connsiteX1" fmla="*/ 210 w 16418511"/>
              <a:gd name="connsiteY1" fmla="*/ 624014 h 933885"/>
              <a:gd name="connsiteX2" fmla="*/ 15322760 w 16418511"/>
              <a:gd name="connsiteY2" fmla="*/ 0 h 933885"/>
              <a:gd name="connsiteX3" fmla="*/ 16418511 w 16418511"/>
              <a:gd name="connsiteY3" fmla="*/ 795198 h 933885"/>
              <a:gd name="connsiteX4" fmla="*/ 888971 w 16418511"/>
              <a:gd name="connsiteY4" fmla="*/ 933885 h 933885"/>
              <a:gd name="connsiteX5" fmla="*/ 690973 w 16418511"/>
              <a:gd name="connsiteY5" fmla="*/ 866891 h 933885"/>
              <a:gd name="connsiteX0" fmla="*/ 690973 w 16418511"/>
              <a:gd name="connsiteY0" fmla="*/ 866891 h 933885"/>
              <a:gd name="connsiteX1" fmla="*/ 210 w 16418511"/>
              <a:gd name="connsiteY1" fmla="*/ 624014 h 933885"/>
              <a:gd name="connsiteX2" fmla="*/ 15322760 w 16418511"/>
              <a:gd name="connsiteY2" fmla="*/ 0 h 933885"/>
              <a:gd name="connsiteX3" fmla="*/ 16418511 w 16418511"/>
              <a:gd name="connsiteY3" fmla="*/ 795198 h 933885"/>
              <a:gd name="connsiteX4" fmla="*/ 15836603 w 16418511"/>
              <a:gd name="connsiteY4" fmla="*/ 715148 h 933885"/>
              <a:gd name="connsiteX5" fmla="*/ 888971 w 16418511"/>
              <a:gd name="connsiteY5" fmla="*/ 933885 h 933885"/>
              <a:gd name="connsiteX6" fmla="*/ 690973 w 16418511"/>
              <a:gd name="connsiteY6" fmla="*/ 866891 h 933885"/>
              <a:gd name="connsiteX0" fmla="*/ 690973 w 15841982"/>
              <a:gd name="connsiteY0" fmla="*/ 866891 h 933885"/>
              <a:gd name="connsiteX1" fmla="*/ 210 w 15841982"/>
              <a:gd name="connsiteY1" fmla="*/ 624014 h 933885"/>
              <a:gd name="connsiteX2" fmla="*/ 15322760 w 15841982"/>
              <a:gd name="connsiteY2" fmla="*/ 0 h 933885"/>
              <a:gd name="connsiteX3" fmla="*/ 15824335 w 15841982"/>
              <a:gd name="connsiteY3" fmla="*/ 569264 h 933885"/>
              <a:gd name="connsiteX4" fmla="*/ 15836603 w 15841982"/>
              <a:gd name="connsiteY4" fmla="*/ 715148 h 933885"/>
              <a:gd name="connsiteX5" fmla="*/ 888971 w 15841982"/>
              <a:gd name="connsiteY5" fmla="*/ 933885 h 933885"/>
              <a:gd name="connsiteX6" fmla="*/ 690973 w 15841982"/>
              <a:gd name="connsiteY6" fmla="*/ 866891 h 933885"/>
              <a:gd name="connsiteX0" fmla="*/ 924485 w 16075494"/>
              <a:gd name="connsiteY0" fmla="*/ 866891 h 933885"/>
              <a:gd name="connsiteX1" fmla="*/ 158 w 16075494"/>
              <a:gd name="connsiteY1" fmla="*/ 387372 h 933885"/>
              <a:gd name="connsiteX2" fmla="*/ 15556272 w 16075494"/>
              <a:gd name="connsiteY2" fmla="*/ 0 h 933885"/>
              <a:gd name="connsiteX3" fmla="*/ 16057847 w 16075494"/>
              <a:gd name="connsiteY3" fmla="*/ 569264 h 933885"/>
              <a:gd name="connsiteX4" fmla="*/ 16070115 w 16075494"/>
              <a:gd name="connsiteY4" fmla="*/ 715148 h 933885"/>
              <a:gd name="connsiteX5" fmla="*/ 1122483 w 16075494"/>
              <a:gd name="connsiteY5" fmla="*/ 933885 h 933885"/>
              <a:gd name="connsiteX6" fmla="*/ 924485 w 16075494"/>
              <a:gd name="connsiteY6" fmla="*/ 866891 h 933885"/>
              <a:gd name="connsiteX0" fmla="*/ 924485 w 16075494"/>
              <a:gd name="connsiteY0" fmla="*/ 866891 h 866891"/>
              <a:gd name="connsiteX1" fmla="*/ 158 w 16075494"/>
              <a:gd name="connsiteY1" fmla="*/ 387372 h 866891"/>
              <a:gd name="connsiteX2" fmla="*/ 15556272 w 16075494"/>
              <a:gd name="connsiteY2" fmla="*/ 0 h 866891"/>
              <a:gd name="connsiteX3" fmla="*/ 16057847 w 16075494"/>
              <a:gd name="connsiteY3" fmla="*/ 569264 h 866891"/>
              <a:gd name="connsiteX4" fmla="*/ 16070115 w 16075494"/>
              <a:gd name="connsiteY4" fmla="*/ 715148 h 866891"/>
              <a:gd name="connsiteX5" fmla="*/ 1023095 w 16075494"/>
              <a:gd name="connsiteY5" fmla="*/ 751953 h 866891"/>
              <a:gd name="connsiteX6" fmla="*/ 924485 w 16075494"/>
              <a:gd name="connsiteY6" fmla="*/ 866891 h 866891"/>
              <a:gd name="connsiteX0" fmla="*/ 821274 w 16075513"/>
              <a:gd name="connsiteY0" fmla="*/ 755505 h 755505"/>
              <a:gd name="connsiteX1" fmla="*/ 177 w 16075513"/>
              <a:gd name="connsiteY1" fmla="*/ 387372 h 755505"/>
              <a:gd name="connsiteX2" fmla="*/ 15556291 w 16075513"/>
              <a:gd name="connsiteY2" fmla="*/ 0 h 755505"/>
              <a:gd name="connsiteX3" fmla="*/ 16057866 w 16075513"/>
              <a:gd name="connsiteY3" fmla="*/ 569264 h 755505"/>
              <a:gd name="connsiteX4" fmla="*/ 16070134 w 16075513"/>
              <a:gd name="connsiteY4" fmla="*/ 715148 h 755505"/>
              <a:gd name="connsiteX5" fmla="*/ 1023114 w 16075513"/>
              <a:gd name="connsiteY5" fmla="*/ 751953 h 755505"/>
              <a:gd name="connsiteX6" fmla="*/ 821274 w 16075513"/>
              <a:gd name="connsiteY6" fmla="*/ 755505 h 755505"/>
              <a:gd name="connsiteX0" fmla="*/ 821274 w 16057866"/>
              <a:gd name="connsiteY0" fmla="*/ 755505 h 755505"/>
              <a:gd name="connsiteX1" fmla="*/ 177 w 16057866"/>
              <a:gd name="connsiteY1" fmla="*/ 387372 h 755505"/>
              <a:gd name="connsiteX2" fmla="*/ 15556291 w 16057866"/>
              <a:gd name="connsiteY2" fmla="*/ 0 h 755505"/>
              <a:gd name="connsiteX3" fmla="*/ 16057866 w 16057866"/>
              <a:gd name="connsiteY3" fmla="*/ 569264 h 755505"/>
              <a:gd name="connsiteX4" fmla="*/ 15650700 w 16057866"/>
              <a:gd name="connsiteY4" fmla="*/ 704123 h 755505"/>
              <a:gd name="connsiteX5" fmla="*/ 1023114 w 16057866"/>
              <a:gd name="connsiteY5" fmla="*/ 751953 h 755505"/>
              <a:gd name="connsiteX6" fmla="*/ 821274 w 16057866"/>
              <a:gd name="connsiteY6" fmla="*/ 755505 h 755505"/>
              <a:gd name="connsiteX0" fmla="*/ 821274 w 15734157"/>
              <a:gd name="connsiteY0" fmla="*/ 755505 h 755505"/>
              <a:gd name="connsiteX1" fmla="*/ 177 w 15734157"/>
              <a:gd name="connsiteY1" fmla="*/ 387372 h 755505"/>
              <a:gd name="connsiteX2" fmla="*/ 15556291 w 15734157"/>
              <a:gd name="connsiteY2" fmla="*/ 0 h 755505"/>
              <a:gd name="connsiteX3" fmla="*/ 15734157 w 15734157"/>
              <a:gd name="connsiteY3" fmla="*/ 531920 h 755505"/>
              <a:gd name="connsiteX4" fmla="*/ 15650700 w 15734157"/>
              <a:gd name="connsiteY4" fmla="*/ 704123 h 755505"/>
              <a:gd name="connsiteX5" fmla="*/ 1023114 w 15734157"/>
              <a:gd name="connsiteY5" fmla="*/ 751953 h 755505"/>
              <a:gd name="connsiteX6" fmla="*/ 821274 w 15734157"/>
              <a:gd name="connsiteY6" fmla="*/ 755505 h 755505"/>
              <a:gd name="connsiteX0" fmla="*/ 821274 w 16622383"/>
              <a:gd name="connsiteY0" fmla="*/ 809717 h 809717"/>
              <a:gd name="connsiteX1" fmla="*/ 177 w 16622383"/>
              <a:gd name="connsiteY1" fmla="*/ 441584 h 809717"/>
              <a:gd name="connsiteX2" fmla="*/ 15556291 w 16622383"/>
              <a:gd name="connsiteY2" fmla="*/ 54212 h 809717"/>
              <a:gd name="connsiteX3" fmla="*/ 15219510 w 16622383"/>
              <a:gd name="connsiteY3" fmla="*/ 58016 h 809717"/>
              <a:gd name="connsiteX4" fmla="*/ 15734157 w 16622383"/>
              <a:gd name="connsiteY4" fmla="*/ 586132 h 809717"/>
              <a:gd name="connsiteX5" fmla="*/ 15650700 w 16622383"/>
              <a:gd name="connsiteY5" fmla="*/ 758335 h 809717"/>
              <a:gd name="connsiteX6" fmla="*/ 1023114 w 16622383"/>
              <a:gd name="connsiteY6" fmla="*/ 806165 h 809717"/>
              <a:gd name="connsiteX7" fmla="*/ 821274 w 16622383"/>
              <a:gd name="connsiteY7" fmla="*/ 809717 h 809717"/>
              <a:gd name="connsiteX0" fmla="*/ 821274 w 16727873"/>
              <a:gd name="connsiteY0" fmla="*/ 796015 h 796015"/>
              <a:gd name="connsiteX1" fmla="*/ 177 w 16727873"/>
              <a:gd name="connsiteY1" fmla="*/ 427882 h 796015"/>
              <a:gd name="connsiteX2" fmla="*/ 15556291 w 16727873"/>
              <a:gd name="connsiteY2" fmla="*/ 40510 h 796015"/>
              <a:gd name="connsiteX3" fmla="*/ 15286210 w 16727873"/>
              <a:gd name="connsiteY3" fmla="*/ 39399 h 796015"/>
              <a:gd name="connsiteX4" fmla="*/ 15219510 w 16727873"/>
              <a:gd name="connsiteY4" fmla="*/ 44314 h 796015"/>
              <a:gd name="connsiteX5" fmla="*/ 15734157 w 16727873"/>
              <a:gd name="connsiteY5" fmla="*/ 572430 h 796015"/>
              <a:gd name="connsiteX6" fmla="*/ 15650700 w 16727873"/>
              <a:gd name="connsiteY6" fmla="*/ 744633 h 796015"/>
              <a:gd name="connsiteX7" fmla="*/ 1023114 w 16727873"/>
              <a:gd name="connsiteY7" fmla="*/ 792463 h 796015"/>
              <a:gd name="connsiteX8" fmla="*/ 821274 w 16727873"/>
              <a:gd name="connsiteY8" fmla="*/ 796015 h 796015"/>
              <a:gd name="connsiteX0" fmla="*/ 1369609 w 17276208"/>
              <a:gd name="connsiteY0" fmla="*/ 796015 h 796015"/>
              <a:gd name="connsiteX1" fmla="*/ 108 w 17276208"/>
              <a:gd name="connsiteY1" fmla="*/ 425924 h 796015"/>
              <a:gd name="connsiteX2" fmla="*/ 16104626 w 17276208"/>
              <a:gd name="connsiteY2" fmla="*/ 40510 h 796015"/>
              <a:gd name="connsiteX3" fmla="*/ 15834545 w 17276208"/>
              <a:gd name="connsiteY3" fmla="*/ 39399 h 796015"/>
              <a:gd name="connsiteX4" fmla="*/ 15767845 w 17276208"/>
              <a:gd name="connsiteY4" fmla="*/ 44314 h 796015"/>
              <a:gd name="connsiteX5" fmla="*/ 16282492 w 17276208"/>
              <a:gd name="connsiteY5" fmla="*/ 572430 h 796015"/>
              <a:gd name="connsiteX6" fmla="*/ 16199035 w 17276208"/>
              <a:gd name="connsiteY6" fmla="*/ 744633 h 796015"/>
              <a:gd name="connsiteX7" fmla="*/ 1571449 w 17276208"/>
              <a:gd name="connsiteY7" fmla="*/ 792463 h 796015"/>
              <a:gd name="connsiteX8" fmla="*/ 1369609 w 17276208"/>
              <a:gd name="connsiteY8" fmla="*/ 796015 h 796015"/>
              <a:gd name="connsiteX0" fmla="*/ 1342810 w 17276209"/>
              <a:gd name="connsiteY0" fmla="*/ 796779 h 796779"/>
              <a:gd name="connsiteX1" fmla="*/ 109 w 17276209"/>
              <a:gd name="connsiteY1" fmla="*/ 425924 h 796779"/>
              <a:gd name="connsiteX2" fmla="*/ 16104627 w 17276209"/>
              <a:gd name="connsiteY2" fmla="*/ 40510 h 796779"/>
              <a:gd name="connsiteX3" fmla="*/ 15834546 w 17276209"/>
              <a:gd name="connsiteY3" fmla="*/ 39399 h 796779"/>
              <a:gd name="connsiteX4" fmla="*/ 15767846 w 17276209"/>
              <a:gd name="connsiteY4" fmla="*/ 44314 h 796779"/>
              <a:gd name="connsiteX5" fmla="*/ 16282493 w 17276209"/>
              <a:gd name="connsiteY5" fmla="*/ 572430 h 796779"/>
              <a:gd name="connsiteX6" fmla="*/ 16199036 w 17276209"/>
              <a:gd name="connsiteY6" fmla="*/ 744633 h 796779"/>
              <a:gd name="connsiteX7" fmla="*/ 1571450 w 17276209"/>
              <a:gd name="connsiteY7" fmla="*/ 792463 h 796779"/>
              <a:gd name="connsiteX8" fmla="*/ 1342810 w 17276209"/>
              <a:gd name="connsiteY8" fmla="*/ 796779 h 796779"/>
              <a:gd name="connsiteX0" fmla="*/ 1342811 w 17276210"/>
              <a:gd name="connsiteY0" fmla="*/ 796779 h 796779"/>
              <a:gd name="connsiteX1" fmla="*/ 110 w 17276210"/>
              <a:gd name="connsiteY1" fmla="*/ 425924 h 796779"/>
              <a:gd name="connsiteX2" fmla="*/ 16104628 w 17276210"/>
              <a:gd name="connsiteY2" fmla="*/ 40510 h 796779"/>
              <a:gd name="connsiteX3" fmla="*/ 15834547 w 17276210"/>
              <a:gd name="connsiteY3" fmla="*/ 39399 h 796779"/>
              <a:gd name="connsiteX4" fmla="*/ 15767847 w 17276210"/>
              <a:gd name="connsiteY4" fmla="*/ 44314 h 796779"/>
              <a:gd name="connsiteX5" fmla="*/ 16282494 w 17276210"/>
              <a:gd name="connsiteY5" fmla="*/ 572430 h 796779"/>
              <a:gd name="connsiteX6" fmla="*/ 16199037 w 17276210"/>
              <a:gd name="connsiteY6" fmla="*/ 744633 h 796779"/>
              <a:gd name="connsiteX7" fmla="*/ 3644069 w 17276210"/>
              <a:gd name="connsiteY7" fmla="*/ 771469 h 796779"/>
              <a:gd name="connsiteX8" fmla="*/ 1342811 w 17276210"/>
              <a:gd name="connsiteY8" fmla="*/ 796779 h 796779"/>
              <a:gd name="connsiteX0" fmla="*/ 3076565 w 17276149"/>
              <a:gd name="connsiteY0" fmla="*/ 773714 h 773714"/>
              <a:gd name="connsiteX1" fmla="*/ 49 w 17276149"/>
              <a:gd name="connsiteY1" fmla="*/ 425924 h 773714"/>
              <a:gd name="connsiteX2" fmla="*/ 16104567 w 17276149"/>
              <a:gd name="connsiteY2" fmla="*/ 40510 h 773714"/>
              <a:gd name="connsiteX3" fmla="*/ 15834486 w 17276149"/>
              <a:gd name="connsiteY3" fmla="*/ 39399 h 773714"/>
              <a:gd name="connsiteX4" fmla="*/ 15767786 w 17276149"/>
              <a:gd name="connsiteY4" fmla="*/ 44314 h 773714"/>
              <a:gd name="connsiteX5" fmla="*/ 16282433 w 17276149"/>
              <a:gd name="connsiteY5" fmla="*/ 572430 h 773714"/>
              <a:gd name="connsiteX6" fmla="*/ 16198976 w 17276149"/>
              <a:gd name="connsiteY6" fmla="*/ 744633 h 773714"/>
              <a:gd name="connsiteX7" fmla="*/ 3644008 w 17276149"/>
              <a:gd name="connsiteY7" fmla="*/ 771469 h 773714"/>
              <a:gd name="connsiteX8" fmla="*/ 3076565 w 17276149"/>
              <a:gd name="connsiteY8" fmla="*/ 773714 h 77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276149" h="773714">
                <a:moveTo>
                  <a:pt x="3076565" y="773714"/>
                </a:moveTo>
                <a:cubicBezTo>
                  <a:pt x="3090817" y="772834"/>
                  <a:pt x="-14203" y="426804"/>
                  <a:pt x="49" y="425924"/>
                </a:cubicBezTo>
                <a:lnTo>
                  <a:pt x="16104567" y="40510"/>
                </a:lnTo>
                <a:cubicBezTo>
                  <a:pt x="18864134" y="-32485"/>
                  <a:pt x="15890616" y="38765"/>
                  <a:pt x="15834486" y="39399"/>
                </a:cubicBezTo>
                <a:cubicBezTo>
                  <a:pt x="15778356" y="40033"/>
                  <a:pt x="15905023" y="-52772"/>
                  <a:pt x="15767786" y="44314"/>
                </a:cubicBezTo>
                <a:cubicBezTo>
                  <a:pt x="15630549" y="141400"/>
                  <a:pt x="16268588" y="459368"/>
                  <a:pt x="16282433" y="572430"/>
                </a:cubicBezTo>
                <a:cubicBezTo>
                  <a:pt x="16259801" y="573919"/>
                  <a:pt x="16221608" y="743144"/>
                  <a:pt x="16198976" y="744633"/>
                </a:cubicBezTo>
                <a:lnTo>
                  <a:pt x="3644008" y="771469"/>
                </a:lnTo>
                <a:lnTo>
                  <a:pt x="3076565" y="773714"/>
                </a:lnTo>
                <a:close/>
              </a:path>
            </a:pathLst>
          </a:cu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20083450">
            <a:off x="4930218" y="2871692"/>
            <a:ext cx="6595109" cy="799313"/>
          </a:xfrm>
          <a:prstGeom prst="rect">
            <a:avLst/>
          </a:prstGeom>
        </p:spPr>
        <p:txBody>
          <a:bodyPr>
            <a:prstTxWarp prst="textFadeLeft">
              <a:avLst/>
            </a:prstTxWarp>
            <a:spAutoFit/>
          </a:bodyPr>
          <a:lstStyle/>
          <a:p>
            <a:r>
              <a:rPr lang="ru-RU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</a:t>
            </a:r>
            <a:r>
              <a:rPr lang="ru-RU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ас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ұрпақты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ru-RU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әлеуметтендіру</a:t>
            </a: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мәселесі</a:t>
            </a:r>
            <a:endParaRPr lang="ru-RU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2726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67" y="982132"/>
            <a:ext cx="11159066" cy="1303867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Девиантты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мінез-құлықты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оқушыларды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әлеуметтендіру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процесінің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педагогикалық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шарттары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328766" y="3159736"/>
            <a:ext cx="2321374" cy="2154373"/>
            <a:chOff x="5325831" y="3135764"/>
            <a:chExt cx="2890157" cy="2668045"/>
          </a:xfrm>
        </p:grpSpPr>
        <p:sp>
          <p:nvSpPr>
            <p:cNvPr id="10" name="Овал 9"/>
            <p:cNvSpPr/>
            <p:nvPr/>
          </p:nvSpPr>
          <p:spPr>
            <a:xfrm>
              <a:off x="5325831" y="3136282"/>
              <a:ext cx="2890157" cy="266752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6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6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ru-RU" sz="1600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9334" y="3135764"/>
              <a:ext cx="2343150" cy="23830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9" name="Скругленный прямоугольник 18"/>
          <p:cNvSpPr/>
          <p:nvPr/>
        </p:nvSpPr>
        <p:spPr>
          <a:xfrm>
            <a:off x="3368489" y="2958262"/>
            <a:ext cx="2376000" cy="432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оқу</a:t>
            </a:r>
            <a:r>
              <a:rPr lang="ru-RU" sz="1600" dirty="0"/>
              <a:t> </a:t>
            </a:r>
            <a:r>
              <a:rPr lang="ru-RU" sz="1600" dirty="0" err="1"/>
              <a:t>қызметі</a:t>
            </a:r>
            <a:endParaRPr lang="ru-RU" sz="1600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742186" y="3863235"/>
            <a:ext cx="2856083" cy="538843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err="1"/>
              <a:t>қарым-қатынас</a:t>
            </a:r>
            <a:r>
              <a:rPr lang="ru-RU" sz="1600" dirty="0"/>
              <a:t> </a:t>
            </a:r>
            <a:r>
              <a:rPr lang="ru-RU" sz="1600" dirty="0" err="1"/>
              <a:t>жүйесі</a:t>
            </a:r>
            <a:r>
              <a:rPr lang="ru-RU" sz="1600" dirty="0"/>
              <a:t>: </a:t>
            </a:r>
            <a:r>
              <a:rPr lang="ru-RU" sz="1600" dirty="0" err="1"/>
              <a:t>мұғалім</a:t>
            </a:r>
            <a:r>
              <a:rPr lang="ru-RU" sz="1600" dirty="0"/>
              <a:t>, бала, </a:t>
            </a:r>
            <a:r>
              <a:rPr lang="ru-RU" sz="1600" dirty="0" err="1"/>
              <a:t>ата-ана</a:t>
            </a:r>
            <a:endParaRPr lang="ru-RU" sz="16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547350" y="4882109"/>
            <a:ext cx="2448000" cy="432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психологиялық</a:t>
            </a:r>
            <a:r>
              <a:rPr lang="ru-RU" sz="1600" dirty="0"/>
              <a:t> </a:t>
            </a:r>
            <a:r>
              <a:rPr lang="ru-RU" sz="1600" dirty="0" err="1"/>
              <a:t>көмек</a:t>
            </a:r>
            <a:endParaRPr lang="ru-RU" sz="1600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386010" y="2484317"/>
            <a:ext cx="2520000" cy="504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err="1"/>
              <a:t>сенімді</a:t>
            </a:r>
            <a:r>
              <a:rPr lang="ru-RU" sz="1600" dirty="0"/>
              <a:t> </a:t>
            </a:r>
            <a:r>
              <a:rPr lang="ru-RU" sz="1600" dirty="0" err="1"/>
              <a:t>қарым-қатынас</a:t>
            </a:r>
            <a:endParaRPr lang="ru-RU" sz="1600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7386010" y="3084458"/>
            <a:ext cx="2520000" cy="504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err="1"/>
              <a:t>позитивті</a:t>
            </a:r>
            <a:r>
              <a:rPr lang="ru-RU" sz="1600" dirty="0"/>
              <a:t> </a:t>
            </a:r>
            <a:r>
              <a:rPr lang="ru-RU" sz="1600" dirty="0" err="1"/>
              <a:t>көңіл-күй</a:t>
            </a:r>
            <a:endParaRPr lang="ru-RU" sz="1600" dirty="0"/>
          </a:p>
        </p:txBody>
      </p:sp>
      <p:sp>
        <p:nvSpPr>
          <p:cNvPr id="36" name="Стрелка вправо 35"/>
          <p:cNvSpPr/>
          <p:nvPr/>
        </p:nvSpPr>
        <p:spPr>
          <a:xfrm>
            <a:off x="6075666" y="3065339"/>
            <a:ext cx="504000" cy="288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6675816" y="4012945"/>
            <a:ext cx="504000" cy="288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6188822" y="4969416"/>
            <a:ext cx="504000" cy="288000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10032630" y="1676385"/>
            <a:ext cx="648511" cy="4373700"/>
          </a:xfrm>
          <a:prstGeom prst="rect">
            <a:avLst/>
          </a:prstGeom>
          <a:noFill/>
        </p:spPr>
        <p:txBody>
          <a:bodyPr vert="wordArtVert"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факторлар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7388787" y="3710203"/>
            <a:ext cx="2520000" cy="504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kk-KZ" sz="1600" dirty="0"/>
              <a:t>ж</a:t>
            </a:r>
            <a:r>
              <a:rPr lang="kk-KZ" sz="1600" dirty="0" smtClean="0"/>
              <a:t>еке  дара  қарау</a:t>
            </a:r>
            <a:endParaRPr lang="ru-RU" sz="1600" dirty="0"/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379228" y="4368122"/>
            <a:ext cx="2520000" cy="504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kk-KZ" sz="1600" dirty="0"/>
              <a:t>ә</a:t>
            </a:r>
            <a:r>
              <a:rPr lang="kk-KZ" sz="1600" dirty="0" smtClean="0"/>
              <a:t>сер ету жүйелігі</a:t>
            </a:r>
            <a:endParaRPr lang="ru-RU" sz="16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387392" y="5020550"/>
            <a:ext cx="2520000" cy="504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kk-KZ" sz="1600" dirty="0" smtClean="0"/>
              <a:t>сендіру</a:t>
            </a:r>
            <a:endParaRPr lang="ru-RU" sz="16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7388787" y="5667937"/>
            <a:ext cx="2520000" cy="504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kk-KZ" sz="1600" dirty="0" smtClean="0"/>
              <a:t>көтермелеу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786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8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9" grpId="0" build="p"/>
      <p:bldP spid="40" grpId="0" animBg="1"/>
      <p:bldP spid="41" grpId="0" animBg="1"/>
      <p:bldP spid="42" grpId="0" animBg="1"/>
      <p:bldP spid="4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335" y="524933"/>
            <a:ext cx="11083772" cy="1369181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Девиантты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мінез-құлықты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оқушыларды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әлеуметтендіруге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ықпал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ететін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педагогикалық</a:t>
            </a:r>
            <a:r>
              <a:rPr lang="ru-RU" sz="28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жағдайлар</a:t>
            </a:r>
            <a:endParaRPr lang="ru-RU" sz="28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50334" y="2093226"/>
            <a:ext cx="4960559" cy="70605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Педагогтың</a:t>
            </a: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принциптері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18497" y="3163630"/>
            <a:ext cx="2772000" cy="576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қ</a:t>
            </a:r>
            <a:r>
              <a:rPr lang="ru-RU" sz="1600" dirty="0" err="1" smtClean="0"/>
              <a:t>олдау</a:t>
            </a:r>
            <a:r>
              <a:rPr lang="ru-RU" sz="1600" dirty="0" smtClean="0"/>
              <a:t>  </a:t>
            </a:r>
            <a:r>
              <a:rPr lang="ru-RU" sz="1600" dirty="0" err="1" smtClean="0"/>
              <a:t>принципі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55278" y="3025353"/>
            <a:ext cx="5220000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err="1"/>
              <a:t>оқушы</a:t>
            </a:r>
            <a:r>
              <a:rPr lang="ru-RU" sz="1600" dirty="0"/>
              <a:t> </a:t>
            </a:r>
            <a:r>
              <a:rPr lang="ru-RU" sz="1600" dirty="0" err="1"/>
              <a:t>мұғалімнен</a:t>
            </a:r>
            <a:r>
              <a:rPr lang="ru-RU" sz="1600" dirty="0"/>
              <a:t> </a:t>
            </a:r>
            <a:r>
              <a:rPr lang="ru-RU" sz="1600" dirty="0" err="1"/>
              <a:t>қысым</a:t>
            </a:r>
            <a:r>
              <a:rPr lang="ru-RU" sz="1600" dirty="0"/>
              <a:t> </a:t>
            </a:r>
            <a:r>
              <a:rPr lang="ru-RU" sz="1600" dirty="0" err="1"/>
              <a:t>жасаушыны</a:t>
            </a:r>
            <a:r>
              <a:rPr lang="ru-RU" sz="1600" dirty="0"/>
              <a:t> </a:t>
            </a:r>
            <a:r>
              <a:rPr lang="ru-RU" sz="1600" dirty="0" err="1"/>
              <a:t>емес</a:t>
            </a:r>
            <a:r>
              <a:rPr lang="ru-RU" sz="1600" dirty="0"/>
              <a:t>, </a:t>
            </a:r>
            <a:r>
              <a:rPr lang="ru-RU" sz="1600" dirty="0" err="1"/>
              <a:t>ізгі</a:t>
            </a:r>
            <a:r>
              <a:rPr lang="ru-RU" sz="1600" dirty="0"/>
              <a:t> </a:t>
            </a:r>
            <a:r>
              <a:rPr lang="ru-RU" sz="1600" dirty="0" err="1"/>
              <a:t>ниетті</a:t>
            </a:r>
            <a:r>
              <a:rPr lang="ru-RU" sz="1600" dirty="0"/>
              <a:t> </a:t>
            </a:r>
            <a:r>
              <a:rPr lang="ru-RU" sz="1600" dirty="0" err="1"/>
              <a:t>адамды</a:t>
            </a:r>
            <a:r>
              <a:rPr lang="ru-RU" sz="1600" dirty="0"/>
              <a:t> </a:t>
            </a:r>
            <a:r>
              <a:rPr lang="ru-RU" sz="1600" dirty="0" err="1"/>
              <a:t>көруі</a:t>
            </a:r>
            <a:r>
              <a:rPr lang="ru-RU" sz="1600" dirty="0"/>
              <a:t> </a:t>
            </a:r>
            <a:r>
              <a:rPr lang="ru-RU" sz="1600" dirty="0" err="1"/>
              <a:t>керек</a:t>
            </a:r>
            <a:endParaRPr lang="ru-RU" sz="16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4207410" y="3238204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34835" y="4033666"/>
            <a:ext cx="2772000" cy="576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err="1"/>
              <a:t>ы</a:t>
            </a:r>
            <a:r>
              <a:rPr lang="ru-RU" sz="1600" dirty="0" err="1" smtClean="0"/>
              <a:t>нталандыру</a:t>
            </a:r>
            <a:r>
              <a:rPr lang="ru-RU" sz="1600" dirty="0" smtClean="0"/>
              <a:t>  </a:t>
            </a:r>
            <a:r>
              <a:rPr lang="ru-RU" sz="1600" dirty="0" err="1" smtClean="0"/>
              <a:t>принципі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63442" y="3988476"/>
            <a:ext cx="5220000" cy="79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err="1"/>
              <a:t>мұғалім</a:t>
            </a:r>
            <a:r>
              <a:rPr lang="ru-RU" sz="1600" dirty="0"/>
              <a:t> </a:t>
            </a:r>
            <a:r>
              <a:rPr lang="ru-RU" sz="1600" dirty="0" err="1"/>
              <a:t>оқушылардың</a:t>
            </a:r>
            <a:r>
              <a:rPr lang="ru-RU" sz="1600" dirty="0"/>
              <a:t> </a:t>
            </a:r>
            <a:r>
              <a:rPr lang="ru-RU" sz="1600" dirty="0" err="1"/>
              <a:t>әлеуметтену</a:t>
            </a:r>
            <a:r>
              <a:rPr lang="ru-RU" sz="1600" dirty="0"/>
              <a:t> </a:t>
            </a:r>
            <a:r>
              <a:rPr lang="ru-RU" sz="1600" dirty="0" err="1"/>
              <a:t>процесіне</a:t>
            </a:r>
            <a:r>
              <a:rPr lang="ru-RU" sz="1600" dirty="0"/>
              <a:t> </a:t>
            </a:r>
            <a:r>
              <a:rPr lang="ru-RU" sz="1600" dirty="0" err="1"/>
              <a:t>қатысуын</a:t>
            </a:r>
            <a:r>
              <a:rPr lang="ru-RU" sz="1600" dirty="0"/>
              <a:t> </a:t>
            </a:r>
            <a:r>
              <a:rPr lang="ru-RU" sz="1600" dirty="0" err="1"/>
              <a:t>сақтау</a:t>
            </a:r>
            <a:r>
              <a:rPr lang="ru-RU" sz="1600" dirty="0"/>
              <a:t> </a:t>
            </a:r>
            <a:r>
              <a:rPr lang="ru-RU" sz="1600" dirty="0" err="1"/>
              <a:t>үшін</a:t>
            </a:r>
            <a:r>
              <a:rPr lang="ru-RU" sz="1600" dirty="0"/>
              <a:t> </a:t>
            </a:r>
            <a:r>
              <a:rPr lang="ru-RU" sz="1600" dirty="0" err="1"/>
              <a:t>үнемі</a:t>
            </a:r>
            <a:r>
              <a:rPr lang="ru-RU" sz="1600" dirty="0"/>
              <a:t> </a:t>
            </a:r>
            <a:r>
              <a:rPr lang="ru-RU" sz="1600" dirty="0" err="1"/>
              <a:t>жаңа</a:t>
            </a:r>
            <a:r>
              <a:rPr lang="ru-RU" sz="1600" dirty="0"/>
              <a:t> </a:t>
            </a:r>
            <a:r>
              <a:rPr lang="ru-RU" sz="1600" dirty="0" err="1"/>
              <a:t>жұмыс</a:t>
            </a:r>
            <a:r>
              <a:rPr lang="ru-RU" sz="1600" dirty="0"/>
              <a:t> </a:t>
            </a:r>
            <a:r>
              <a:rPr lang="ru-RU" sz="1600" dirty="0" err="1"/>
              <a:t>формалары</a:t>
            </a:r>
            <a:r>
              <a:rPr lang="ru-RU" sz="1600" dirty="0"/>
              <a:t> мен </a:t>
            </a:r>
            <a:r>
              <a:rPr lang="ru-RU" sz="1600" dirty="0" err="1"/>
              <a:t>әдістерін</a:t>
            </a:r>
            <a:r>
              <a:rPr lang="ru-RU" sz="1600" dirty="0"/>
              <a:t> </a:t>
            </a:r>
            <a:r>
              <a:rPr lang="ru-RU" sz="1600" dirty="0" err="1"/>
              <a:t>табуы</a:t>
            </a:r>
            <a:r>
              <a:rPr lang="ru-RU" sz="1600" dirty="0"/>
              <a:t> </a:t>
            </a:r>
            <a:r>
              <a:rPr lang="ru-RU" sz="1600" dirty="0" err="1"/>
              <a:t>керек</a:t>
            </a:r>
            <a:endParaRPr lang="ru-RU" sz="16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4198935" y="4189050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66855" y="5082248"/>
            <a:ext cx="2772000" cy="576000"/>
          </a:xfrm>
          <a:prstGeom prst="roundRect">
            <a:avLst/>
          </a:prstGeom>
          <a:ln w="28575">
            <a:solidFill>
              <a:srgbClr val="008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err="1"/>
              <a:t>орташа</a:t>
            </a:r>
            <a:r>
              <a:rPr lang="ru-RU" sz="1600" dirty="0"/>
              <a:t> </a:t>
            </a:r>
            <a:r>
              <a:rPr lang="ru-RU" sz="1600" dirty="0" err="1"/>
              <a:t>талаптылық</a:t>
            </a:r>
            <a:r>
              <a:rPr lang="ru-RU" sz="1600" dirty="0"/>
              <a:t> </a:t>
            </a:r>
            <a:r>
              <a:rPr lang="ru-RU" sz="1600" dirty="0" err="1"/>
              <a:t>принципі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73799" y="5006708"/>
            <a:ext cx="5228477" cy="1089291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err="1"/>
              <a:t>заңдарға</a:t>
            </a:r>
            <a:r>
              <a:rPr lang="ru-RU" sz="1600" dirty="0"/>
              <a:t>, </a:t>
            </a:r>
            <a:r>
              <a:rPr lang="ru-RU" sz="1600" dirty="0" err="1"/>
              <a:t>білім</a:t>
            </a:r>
            <a:r>
              <a:rPr lang="ru-RU" sz="1600" dirty="0"/>
              <a:t> беру </a:t>
            </a:r>
            <a:r>
              <a:rPr lang="ru-RU" sz="1600" dirty="0" err="1"/>
              <a:t>құрылымына</a:t>
            </a:r>
            <a:r>
              <a:rPr lang="ru-RU" sz="1600" dirty="0"/>
              <a:t> </a:t>
            </a:r>
            <a:r>
              <a:rPr lang="ru-RU" sz="1600" dirty="0" err="1"/>
              <a:t>қайшы</a:t>
            </a:r>
            <a:r>
              <a:rPr lang="ru-RU" sz="1600" dirty="0"/>
              <a:t> </a:t>
            </a:r>
            <a:r>
              <a:rPr lang="ru-RU" sz="1600" dirty="0" err="1"/>
              <a:t>келмейтін</a:t>
            </a:r>
            <a:r>
              <a:rPr lang="ru-RU" sz="1600" dirty="0"/>
              <a:t>, </a:t>
            </a:r>
            <a:r>
              <a:rPr lang="ru-RU" sz="1600" dirty="0" err="1"/>
              <a:t>денсаулыққа</a:t>
            </a:r>
            <a:r>
              <a:rPr lang="ru-RU" sz="1600" dirty="0"/>
              <a:t> </a:t>
            </a:r>
            <a:r>
              <a:rPr lang="ru-RU" sz="1600" dirty="0" err="1"/>
              <a:t>зиян</a:t>
            </a:r>
            <a:r>
              <a:rPr lang="ru-RU" sz="1600" dirty="0"/>
              <a:t> </a:t>
            </a:r>
            <a:r>
              <a:rPr lang="ru-RU" sz="1600" dirty="0" err="1"/>
              <a:t>келтірмейтін</a:t>
            </a:r>
            <a:r>
              <a:rPr lang="ru-RU" sz="1600" dirty="0"/>
              <a:t> </a:t>
            </a:r>
            <a:r>
              <a:rPr lang="ru-RU" sz="1600" dirty="0" err="1" smtClean="0"/>
              <a:t>және</a:t>
            </a:r>
            <a:r>
              <a:rPr lang="ru-RU" sz="1600" dirty="0" smtClean="0"/>
              <a:t> </a:t>
            </a:r>
            <a:r>
              <a:rPr lang="ru-RU" sz="1600" dirty="0" err="1" smtClean="0"/>
              <a:t>басқа</a:t>
            </a:r>
            <a:r>
              <a:rPr lang="ru-RU" sz="1600" dirty="0" smtClean="0"/>
              <a:t>  </a:t>
            </a:r>
            <a:r>
              <a:rPr lang="ru-RU" sz="1600" dirty="0" err="1" smtClean="0"/>
              <a:t>білім</a:t>
            </a:r>
            <a:r>
              <a:rPr lang="ru-RU" sz="1600" dirty="0" smtClean="0"/>
              <a:t> </a:t>
            </a:r>
            <a:r>
              <a:rPr lang="ru-RU" sz="1600" dirty="0" err="1" smtClean="0"/>
              <a:t>алушылардың</a:t>
            </a:r>
            <a:r>
              <a:rPr lang="ru-RU" sz="1600" dirty="0" smtClean="0"/>
              <a:t>  </a:t>
            </a:r>
            <a:r>
              <a:rPr lang="ru-RU" sz="1600" dirty="0" err="1"/>
              <a:t>өзін-өзі</a:t>
            </a:r>
            <a:r>
              <a:rPr lang="ru-RU" sz="1600" dirty="0"/>
              <a:t> </a:t>
            </a:r>
            <a:r>
              <a:rPr lang="ru-RU" sz="1600" dirty="0" err="1"/>
              <a:t>бағалауын</a:t>
            </a:r>
            <a:r>
              <a:rPr lang="ru-RU" sz="1600" dirty="0"/>
              <a:t> </a:t>
            </a:r>
            <a:r>
              <a:rPr lang="ru-RU" sz="1600" dirty="0" err="1"/>
              <a:t>төмендетпейтін</a:t>
            </a:r>
            <a:r>
              <a:rPr lang="ru-RU" sz="1600" dirty="0"/>
              <a:t> </a:t>
            </a:r>
            <a:r>
              <a:rPr lang="ru-RU" sz="1600" dirty="0" err="1"/>
              <a:t>барлық</a:t>
            </a:r>
            <a:r>
              <a:rPr lang="ru-RU" sz="1600" dirty="0"/>
              <a:t> </a:t>
            </a:r>
            <a:r>
              <a:rPr lang="ru-RU" sz="1600" dirty="0" err="1"/>
              <a:t>нәрсеге</a:t>
            </a:r>
            <a:r>
              <a:rPr lang="ru-RU" sz="1600" dirty="0"/>
              <a:t> </a:t>
            </a:r>
            <a:r>
              <a:rPr lang="ru-RU" sz="1600" dirty="0" err="1"/>
              <a:t>рұқсат</a:t>
            </a:r>
            <a:r>
              <a:rPr lang="ru-RU" sz="1600" dirty="0"/>
              <a:t> </a:t>
            </a:r>
            <a:r>
              <a:rPr lang="ru-RU" sz="1600" dirty="0" err="1"/>
              <a:t>етіледі</a:t>
            </a:r>
            <a:endParaRPr lang="ru-RU" sz="1600" dirty="0"/>
          </a:p>
        </p:txBody>
      </p:sp>
      <p:sp>
        <p:nvSpPr>
          <p:cNvPr id="17" name="Стрелка вправо 16"/>
          <p:cNvSpPr/>
          <p:nvPr/>
        </p:nvSpPr>
        <p:spPr>
          <a:xfrm>
            <a:off x="4184171" y="5182779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3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67" y="982132"/>
            <a:ext cx="11159066" cy="1303867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Девиантты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мінез-құлықты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оқушыларды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әлеуметтендіру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процесі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16546" y="2604365"/>
            <a:ext cx="1152000" cy="432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 smtClean="0"/>
              <a:t>формлары</a:t>
            </a:r>
            <a:endParaRPr lang="ru-RU" sz="1600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3267041" y="2627130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16545" y="3282518"/>
            <a:ext cx="1152000" cy="432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1600" dirty="0" smtClean="0"/>
              <a:t>әдістері</a:t>
            </a:r>
            <a:endParaRPr lang="ru-RU" sz="1600" dirty="0"/>
          </a:p>
        </p:txBody>
      </p:sp>
      <p:sp>
        <p:nvSpPr>
          <p:cNvPr id="14" name="Стрелка вправо 13"/>
          <p:cNvSpPr/>
          <p:nvPr/>
        </p:nvSpPr>
        <p:spPr>
          <a:xfrm>
            <a:off x="3267041" y="3266458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3267041" y="3886215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16546" y="3865641"/>
            <a:ext cx="1152000" cy="432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1600" dirty="0" smtClean="0"/>
              <a:t>құралдары</a:t>
            </a:r>
            <a:endParaRPr lang="ru-RU" sz="16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065780" y="2858209"/>
            <a:ext cx="2321374" cy="2154373"/>
            <a:chOff x="5325831" y="3135764"/>
            <a:chExt cx="2890157" cy="2668045"/>
          </a:xfrm>
        </p:grpSpPr>
        <p:sp>
          <p:nvSpPr>
            <p:cNvPr id="10" name="Овал 9"/>
            <p:cNvSpPr/>
            <p:nvPr/>
          </p:nvSpPr>
          <p:spPr>
            <a:xfrm>
              <a:off x="5325831" y="3136282"/>
              <a:ext cx="2890157" cy="266752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6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6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ru-RU" sz="1600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9334" y="3135764"/>
              <a:ext cx="2343150" cy="238307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3" name="Стрелка вправо 22"/>
          <p:cNvSpPr/>
          <p:nvPr/>
        </p:nvSpPr>
        <p:spPr>
          <a:xfrm rot="20348541">
            <a:off x="6505540" y="3520205"/>
            <a:ext cx="515745" cy="29974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445469" y="2596961"/>
            <a:ext cx="3384000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err="1"/>
              <a:t>өмірде</a:t>
            </a:r>
            <a:r>
              <a:rPr lang="ru-RU" sz="1600" dirty="0"/>
              <a:t> </a:t>
            </a:r>
            <a:r>
              <a:rPr lang="ru-RU" sz="1600" dirty="0" err="1"/>
              <a:t>өз</a:t>
            </a:r>
            <a:r>
              <a:rPr lang="ru-RU" sz="1600" dirty="0"/>
              <a:t> </a:t>
            </a:r>
            <a:r>
              <a:rPr lang="ru-RU" sz="1600" dirty="0" err="1"/>
              <a:t>орныңды</a:t>
            </a:r>
            <a:r>
              <a:rPr lang="ru-RU" sz="1600" dirty="0"/>
              <a:t> табу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437302" y="3358008"/>
            <a:ext cx="3384000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err="1"/>
              <a:t>өз</a:t>
            </a:r>
            <a:r>
              <a:rPr lang="ru-RU" sz="1600" dirty="0"/>
              <a:t> </a:t>
            </a:r>
            <a:r>
              <a:rPr lang="ru-RU" sz="1600" dirty="0" err="1"/>
              <a:t>маңыздылығын</a:t>
            </a:r>
            <a:r>
              <a:rPr lang="ru-RU" sz="1600" dirty="0"/>
              <a:t> </a:t>
            </a:r>
            <a:r>
              <a:rPr lang="ru-RU" sz="1600" dirty="0" err="1"/>
              <a:t>түсіну</a:t>
            </a:r>
            <a:endParaRPr lang="ru-RU" sz="16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7445469" y="4027641"/>
            <a:ext cx="3384000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err="1"/>
              <a:t>жауапты</a:t>
            </a:r>
            <a:r>
              <a:rPr lang="ru-RU" sz="1600" dirty="0"/>
              <a:t> </a:t>
            </a:r>
            <a:r>
              <a:rPr lang="ru-RU" sz="1600" dirty="0" err="1"/>
              <a:t>орындаушы</a:t>
            </a:r>
            <a:r>
              <a:rPr lang="ru-RU" sz="1600" dirty="0"/>
              <a:t> болу</a:t>
            </a:r>
          </a:p>
        </p:txBody>
      </p:sp>
      <p:sp>
        <p:nvSpPr>
          <p:cNvPr id="18" name="Стрелка вправо 17"/>
          <p:cNvSpPr/>
          <p:nvPr/>
        </p:nvSpPr>
        <p:spPr>
          <a:xfrm>
            <a:off x="3267040" y="4454924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016545" y="4434350"/>
            <a:ext cx="1152000" cy="432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kk-KZ" sz="1600" dirty="0" smtClean="0"/>
              <a:t>жағдайы</a:t>
            </a:r>
            <a:endParaRPr lang="ru-RU" sz="1600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3267040" y="5059151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852246" y="5038577"/>
            <a:ext cx="1316297" cy="432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принциптары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467770" y="4789151"/>
            <a:ext cx="3384000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err="1"/>
              <a:t>бастамашы</a:t>
            </a:r>
            <a:r>
              <a:rPr lang="ru-RU" sz="1600" dirty="0"/>
              <a:t> </a:t>
            </a:r>
            <a:r>
              <a:rPr lang="ru-RU" sz="1600" dirty="0" err="1"/>
              <a:t>рөлінде</a:t>
            </a:r>
            <a:r>
              <a:rPr lang="ru-RU" sz="1600" dirty="0"/>
              <a:t> </a:t>
            </a:r>
            <a:r>
              <a:rPr lang="ru-RU" sz="1600" dirty="0" err="1"/>
              <a:t>өзіңізді</a:t>
            </a:r>
            <a:r>
              <a:rPr lang="ru-RU" sz="1600" dirty="0"/>
              <a:t> </a:t>
            </a:r>
            <a:r>
              <a:rPr lang="ru-RU" sz="1600" dirty="0" err="1"/>
              <a:t>сынап</a:t>
            </a:r>
            <a:r>
              <a:rPr lang="ru-RU" sz="1600" dirty="0"/>
              <a:t> </a:t>
            </a:r>
            <a:r>
              <a:rPr lang="ru-RU" sz="1600" dirty="0" err="1"/>
              <a:t>көріңіз</a:t>
            </a:r>
            <a:endParaRPr lang="ru-RU" sz="1600" dirty="0"/>
          </a:p>
        </p:txBody>
      </p:sp>
      <p:sp>
        <p:nvSpPr>
          <p:cNvPr id="30" name="Стрелка вправо 29"/>
          <p:cNvSpPr/>
          <p:nvPr/>
        </p:nvSpPr>
        <p:spPr>
          <a:xfrm rot="1251459" flipV="1">
            <a:off x="6505540" y="4109635"/>
            <a:ext cx="515745" cy="29974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9506122">
            <a:off x="6385430" y="3036294"/>
            <a:ext cx="683571" cy="29974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2093878" flipV="1">
            <a:off x="6328786" y="4570243"/>
            <a:ext cx="683571" cy="29974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85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  <p:bldP spid="17" grpId="0" animBg="1"/>
      <p:bldP spid="20" grpId="0" animBg="1"/>
      <p:bldP spid="23" grpId="0" animBg="1"/>
      <p:bldP spid="25" grpId="0" animBg="1"/>
      <p:bldP spid="26" grpId="0" animBg="1"/>
      <p:bldP spid="27" grpId="0" animBg="1"/>
      <p:bldP spid="18" grpId="0" animBg="1"/>
      <p:bldP spid="19" grpId="0" animBg="1"/>
      <p:bldP spid="21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727" y="2367642"/>
            <a:ext cx="6468534" cy="39249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(А.Д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Гонеев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педагогика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ғылымдарының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</a:t>
            </a:r>
            <a:r>
              <a:rPr lang="ru-RU" sz="1600" dirty="0" err="1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докторы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)</a:t>
            </a:r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2727" y="857250"/>
            <a:ext cx="6503610" cy="167639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Тұлғаның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девиантты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мінез-құлқын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түзетуге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бағытталған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әдістер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7471" y="2367642"/>
            <a:ext cx="2922815" cy="205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0337" y="3134484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1. </a:t>
            </a:r>
            <a:r>
              <a:rPr lang="ru-RU" dirty="0" err="1"/>
              <a:t>Сипаттың</a:t>
            </a:r>
            <a:r>
              <a:rPr lang="ru-RU" dirty="0"/>
              <a:t> </a:t>
            </a:r>
            <a:r>
              <a:rPr lang="ru-RU" dirty="0" err="1"/>
              <a:t>теріс</a:t>
            </a:r>
            <a:r>
              <a:rPr lang="ru-RU" dirty="0"/>
              <a:t> </a:t>
            </a:r>
            <a:r>
              <a:rPr lang="ru-RU" dirty="0" err="1"/>
              <a:t>түрін</a:t>
            </a:r>
            <a:r>
              <a:rPr lang="ru-RU" dirty="0"/>
              <a:t> </a:t>
            </a:r>
            <a:r>
              <a:rPr lang="ru-RU" dirty="0" err="1"/>
              <a:t>жою</a:t>
            </a:r>
            <a:r>
              <a:rPr lang="ru-RU" dirty="0"/>
              <a:t> </a:t>
            </a:r>
            <a:r>
              <a:rPr lang="ru-RU" dirty="0" err="1"/>
              <a:t>әдісі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кейіпкерді</a:t>
            </a:r>
            <a:r>
              <a:rPr lang="ru-RU" dirty="0"/>
              <a:t>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құру</a:t>
            </a:r>
            <a:r>
              <a:rPr lang="ru-RU" dirty="0"/>
              <a:t> </a:t>
            </a:r>
            <a:r>
              <a:rPr lang="ru-RU" dirty="0" err="1"/>
              <a:t>әдісі</a:t>
            </a:r>
            <a:r>
              <a:rPr lang="ru-RU" dirty="0"/>
              <a:t>.</a:t>
            </a:r>
          </a:p>
          <a:p>
            <a:r>
              <a:rPr lang="ru-RU" dirty="0"/>
              <a:t>2. </a:t>
            </a:r>
            <a:r>
              <a:rPr lang="ru-RU" dirty="0" err="1"/>
              <a:t>Мотивациялық</a:t>
            </a:r>
            <a:r>
              <a:rPr lang="ru-RU" dirty="0"/>
              <a:t> </a:t>
            </a:r>
            <a:r>
              <a:rPr lang="ru-RU" dirty="0" err="1"/>
              <a:t>саланы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өзін-өзі</a:t>
            </a:r>
            <a:r>
              <a:rPr lang="ru-RU" dirty="0"/>
              <a:t> </a:t>
            </a:r>
            <a:r>
              <a:rPr lang="ru-RU" dirty="0" err="1"/>
              <a:t>тануды</a:t>
            </a:r>
            <a:r>
              <a:rPr lang="ru-RU" dirty="0"/>
              <a:t>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құру</a:t>
            </a:r>
            <a:r>
              <a:rPr lang="ru-RU" dirty="0"/>
              <a:t> </a:t>
            </a:r>
            <a:r>
              <a:rPr lang="ru-RU" dirty="0" err="1"/>
              <a:t>әдісі</a:t>
            </a:r>
            <a:r>
              <a:rPr lang="ru-RU" dirty="0"/>
              <a:t>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артықшылықтары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кемшіліктерін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объективті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қайта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қарастыру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переориентировка сана-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сезім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қайта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сендіру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теріс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мінез-құлықты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болжау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08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2727" y="2367642"/>
            <a:ext cx="6468534" cy="39249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( 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А.Д.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Гонеев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 педагогика </a:t>
            </a:r>
            <a:r>
              <a:rPr lang="ru-RU" sz="1600" dirty="0" err="1">
                <a:solidFill>
                  <a:schemeClr val="accent3">
                    <a:lumMod val="75000"/>
                  </a:schemeClr>
                </a:solidFill>
              </a:rPr>
              <a:t>ғылымдарының</a:t>
            </a:r>
            <a:r>
              <a:rPr lang="ru-RU" sz="1600" dirty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ru-RU" sz="1600" dirty="0" err="1">
                <a:solidFill>
                  <a:schemeClr val="accent3">
                    <a:lumMod val="75000"/>
                  </a:schemeClr>
                </a:solidFill>
              </a:rPr>
              <a:t>докторы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)</a:t>
            </a:r>
            <a:endParaRPr lang="ru-RU" sz="16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41070"/>
            <a:ext cx="5553809" cy="29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52727" y="857250"/>
            <a:ext cx="6503610" cy="167639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200" dirty="0">
              <a:solidFill>
                <a:schemeClr val="accent3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arker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573" y="2367642"/>
            <a:ext cx="2897548" cy="205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27471" y="2367642"/>
            <a:ext cx="2922815" cy="2059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0954" y="94701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dirty="0" err="1">
                <a:solidFill>
                  <a:srgbClr val="B53A3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Тұлғаның</a:t>
            </a:r>
            <a:r>
              <a:rPr lang="ru-RU" sz="3200" dirty="0">
                <a:solidFill>
                  <a:srgbClr val="B53A3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B53A3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девиантты</a:t>
            </a:r>
            <a:r>
              <a:rPr lang="ru-RU" sz="3200" dirty="0">
                <a:solidFill>
                  <a:srgbClr val="B53A3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B53A3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мінез-құлқын</a:t>
            </a:r>
            <a:r>
              <a:rPr lang="ru-RU" sz="3200" dirty="0">
                <a:solidFill>
                  <a:srgbClr val="B53A3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B53A3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түзетуге</a:t>
            </a:r>
            <a:r>
              <a:rPr lang="ru-RU" sz="3200" dirty="0">
                <a:solidFill>
                  <a:srgbClr val="B53A3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B53A3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бағытталған</a:t>
            </a:r>
            <a:r>
              <a:rPr lang="ru-RU" sz="3200" dirty="0">
                <a:solidFill>
                  <a:srgbClr val="B53A3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rgbClr val="B53A31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әдістер</a:t>
            </a:r>
            <a:endParaRPr lang="ru-RU" sz="3200" dirty="0">
              <a:solidFill>
                <a:srgbClr val="B53A31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6532" y="3090262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3. </a:t>
            </a:r>
            <a:r>
              <a:rPr lang="ru-RU" dirty="0" err="1"/>
              <a:t>Өмірлік</a:t>
            </a:r>
            <a:r>
              <a:rPr lang="ru-RU" dirty="0"/>
              <a:t> </a:t>
            </a:r>
            <a:r>
              <a:rPr lang="ru-RU" dirty="0" err="1"/>
              <a:t>тәжірибені</a:t>
            </a:r>
            <a:r>
              <a:rPr lang="ru-RU" dirty="0"/>
              <a:t> </a:t>
            </a:r>
            <a:r>
              <a:rPr lang="ru-RU" dirty="0" err="1"/>
              <a:t>қайта</a:t>
            </a:r>
            <a:r>
              <a:rPr lang="ru-RU" dirty="0"/>
              <a:t> </a:t>
            </a:r>
            <a:r>
              <a:rPr lang="ru-RU" dirty="0" err="1"/>
              <a:t>құру</a:t>
            </a:r>
            <a:r>
              <a:rPr lang="ru-RU" dirty="0"/>
              <a:t> </a:t>
            </a:r>
            <a:r>
              <a:rPr lang="ru-RU" dirty="0" err="1"/>
              <a:t>әдісі</a:t>
            </a:r>
            <a:r>
              <a:rPr lang="ru-RU" dirty="0"/>
              <a:t>:</a:t>
            </a:r>
          </a:p>
          <a:p>
            <a:r>
              <a:rPr lang="ru-RU" dirty="0" err="1"/>
              <a:t>ұйғарым</a:t>
            </a:r>
            <a:r>
              <a:rPr lang="ru-RU" dirty="0"/>
              <a:t>;</a:t>
            </a:r>
          </a:p>
          <a:p>
            <a:r>
              <a:rPr lang="ru-RU" dirty="0" err="1"/>
              <a:t>шектеу</a:t>
            </a:r>
            <a:r>
              <a:rPr lang="ru-RU" dirty="0"/>
              <a:t>;</a:t>
            </a:r>
          </a:p>
          <a:p>
            <a:r>
              <a:rPr lang="ru-RU" dirty="0" err="1"/>
              <a:t>оқуыңа</a:t>
            </a:r>
            <a:r>
              <a:rPr lang="ru-RU" dirty="0"/>
              <a:t>;</a:t>
            </a:r>
          </a:p>
          <a:p>
            <a:r>
              <a:rPr lang="ru-RU" dirty="0" err="1"/>
              <a:t>ауысу</a:t>
            </a:r>
            <a:r>
              <a:rPr lang="ru-RU" dirty="0"/>
              <a:t>;</a:t>
            </a:r>
          </a:p>
          <a:p>
            <a:r>
              <a:rPr lang="ru-RU" dirty="0" err="1"/>
              <a:t>өмір</a:t>
            </a:r>
            <a:r>
              <a:rPr lang="ru-RU" dirty="0"/>
              <a:t> </a:t>
            </a:r>
            <a:r>
              <a:rPr lang="ru-RU" dirty="0" err="1"/>
              <a:t>салтын</a:t>
            </a:r>
            <a:r>
              <a:rPr lang="ru-RU" dirty="0"/>
              <a:t> </a:t>
            </a:r>
            <a:r>
              <a:rPr lang="ru-RU" dirty="0" err="1"/>
              <a:t>реттеу</a:t>
            </a:r>
            <a:r>
              <a:rPr lang="ru-RU" dirty="0"/>
              <a:t>.</a:t>
            </a:r>
          </a:p>
          <a:p>
            <a:r>
              <a:rPr lang="ru-RU" dirty="0"/>
              <a:t>4. </a:t>
            </a:r>
            <a:r>
              <a:rPr lang="ru-RU" dirty="0" err="1"/>
              <a:t>Теріс</a:t>
            </a:r>
            <a:r>
              <a:rPr lang="ru-RU" dirty="0"/>
              <a:t> </a:t>
            </a:r>
            <a:r>
              <a:rPr lang="ru-RU" dirty="0" err="1"/>
              <a:t>мінез-құлықтың</a:t>
            </a:r>
            <a:r>
              <a:rPr lang="ru-RU" dirty="0"/>
              <a:t> </a:t>
            </a:r>
            <a:r>
              <a:rPr lang="ru-RU" dirty="0" err="1"/>
              <a:t>алдын</a:t>
            </a:r>
            <a:r>
              <a:rPr lang="ru-RU" dirty="0"/>
              <a:t> </a:t>
            </a:r>
            <a:r>
              <a:rPr lang="ru-RU" dirty="0" err="1"/>
              <a:t>алу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оң</a:t>
            </a:r>
            <a:r>
              <a:rPr lang="ru-RU" dirty="0"/>
              <a:t> </a:t>
            </a:r>
            <a:r>
              <a:rPr lang="ru-RU" dirty="0" err="1"/>
              <a:t>мінез-құлықты</a:t>
            </a:r>
            <a:r>
              <a:rPr lang="ru-RU" dirty="0"/>
              <a:t> </a:t>
            </a:r>
            <a:r>
              <a:rPr lang="ru-RU" dirty="0" err="1"/>
              <a:t>ынталандыру</a:t>
            </a:r>
            <a:r>
              <a:rPr lang="ru-RU" dirty="0"/>
              <a:t> </a:t>
            </a:r>
            <a:r>
              <a:rPr lang="ru-RU" dirty="0" err="1"/>
              <a:t>әдісі</a:t>
            </a:r>
            <a:r>
              <a:rPr lang="ru-RU" dirty="0"/>
              <a:t>:</a:t>
            </a:r>
          </a:p>
          <a:p>
            <a:r>
              <a:rPr lang="ru-RU" dirty="0" err="1"/>
              <a:t>ынталандыру</a:t>
            </a:r>
            <a:r>
              <a:rPr lang="ru-RU" dirty="0"/>
              <a:t> </a:t>
            </a:r>
            <a:r>
              <a:rPr lang="ru-RU" dirty="0" err="1"/>
              <a:t>және</a:t>
            </a:r>
            <a:r>
              <a:rPr lang="ru-RU" dirty="0"/>
              <a:t> </a:t>
            </a:r>
            <a:r>
              <a:rPr lang="ru-RU" dirty="0" err="1"/>
              <a:t>жазалау</a:t>
            </a:r>
            <a:r>
              <a:rPr lang="ru-RU" dirty="0"/>
              <a:t>;</a:t>
            </a:r>
          </a:p>
          <a:p>
            <a:r>
              <a:rPr lang="ru-RU" dirty="0" err="1"/>
              <a:t>жарыс</a:t>
            </a:r>
            <a:r>
              <a:rPr lang="ru-RU" dirty="0"/>
              <a:t>;</a:t>
            </a:r>
          </a:p>
          <a:p>
            <a:r>
              <a:rPr lang="ru-RU" dirty="0" err="1"/>
              <a:t>оң</a:t>
            </a:r>
            <a:r>
              <a:rPr lang="ru-RU" dirty="0"/>
              <a:t> перспектива.</a:t>
            </a:r>
          </a:p>
        </p:txBody>
      </p:sp>
    </p:spTree>
    <p:extLst>
      <p:ext uri="{BB962C8B-B14F-4D97-AF65-F5344CB8AC3E}">
        <p14:creationId xmlns:p14="http://schemas.microsoft.com/office/powerpoint/2010/main" val="7201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700" y="1937007"/>
            <a:ext cx="5504594" cy="277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Картинки по запросу Adolesc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79" y="2245178"/>
            <a:ext cx="2913918" cy="19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8554" y="2125710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Жеке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ұжымдық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әсердің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үйлесуі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девиантты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мінез-құлқы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жасөспірімдермен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түзету-педагогикалық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жұмыста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сабақтан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іс-әрекеттің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формаларын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әдістері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түрлерін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қолдану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тиімділігін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арттырады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жасөспірімдердің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мінез-құлқындағы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тұлға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ауытқулардың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дамуындағы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кемшіліктерді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жеңу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процесін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тиімді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етуге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көмектеседі.және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басының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жағымды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қасиеттерін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қалыптастыру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міндеттері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3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067" y="982132"/>
            <a:ext cx="11159066" cy="1303867"/>
          </a:xfrm>
        </p:spPr>
        <p:txBody>
          <a:bodyPr>
            <a:normAutofit/>
          </a:bodyPr>
          <a:lstStyle/>
          <a:p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Девиантты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мінез-құлықты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жасөспірімдер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тәрбиеленетін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отбасылардағы</a:t>
            </a:r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қарым-қатынасты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dirty="0" err="1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түзету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41320" y="2998129"/>
            <a:ext cx="1692000" cy="540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тікелей</a:t>
            </a:r>
            <a:r>
              <a:rPr lang="ru-RU" sz="1600" dirty="0"/>
              <a:t> </a:t>
            </a:r>
            <a:r>
              <a:rPr lang="ru-RU" sz="1600" dirty="0" err="1"/>
              <a:t>әсер</a:t>
            </a:r>
            <a:r>
              <a:rPr lang="ru-RU" sz="1600" dirty="0"/>
              <a:t> </a:t>
            </a:r>
            <a:r>
              <a:rPr lang="ru-RU" sz="1600" dirty="0" err="1"/>
              <a:t>ету</a:t>
            </a:r>
            <a:endParaRPr lang="ru-RU" sz="1600" dirty="0"/>
          </a:p>
        </p:txBody>
      </p:sp>
      <p:sp>
        <p:nvSpPr>
          <p:cNvPr id="11" name="Стрелка вправо 10"/>
          <p:cNvSpPr/>
          <p:nvPr/>
        </p:nvSpPr>
        <p:spPr>
          <a:xfrm flipH="1">
            <a:off x="3267041" y="3040122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41320" y="4349462"/>
            <a:ext cx="1692000" cy="576000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err="1"/>
              <a:t>жанама</a:t>
            </a:r>
            <a:r>
              <a:rPr lang="ru-RU" sz="1600" dirty="0"/>
              <a:t> </a:t>
            </a:r>
            <a:r>
              <a:rPr lang="ru-RU" sz="1600" dirty="0" err="1"/>
              <a:t>әсер</a:t>
            </a:r>
            <a:r>
              <a:rPr lang="ru-RU" sz="1600" dirty="0"/>
              <a:t> </a:t>
            </a:r>
            <a:r>
              <a:rPr lang="ru-RU" sz="1600" dirty="0" err="1"/>
              <a:t>ету</a:t>
            </a:r>
            <a:endParaRPr lang="ru-RU" sz="1600" dirty="0"/>
          </a:p>
        </p:txBody>
      </p:sp>
      <p:sp>
        <p:nvSpPr>
          <p:cNvPr id="14" name="Стрелка вправо 13"/>
          <p:cNvSpPr/>
          <p:nvPr/>
        </p:nvSpPr>
        <p:spPr>
          <a:xfrm flipH="1">
            <a:off x="3267041" y="4372215"/>
            <a:ext cx="656286" cy="39085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/>
          <p:cNvGrpSpPr/>
          <p:nvPr/>
        </p:nvGrpSpPr>
        <p:grpSpPr>
          <a:xfrm>
            <a:off x="865380" y="2792837"/>
            <a:ext cx="2321374" cy="2153955"/>
            <a:chOff x="5325831" y="3136282"/>
            <a:chExt cx="2890157" cy="2667527"/>
          </a:xfrm>
        </p:grpSpPr>
        <p:sp>
          <p:nvSpPr>
            <p:cNvPr id="10" name="Овал 9"/>
            <p:cNvSpPr/>
            <p:nvPr/>
          </p:nvSpPr>
          <p:spPr>
            <a:xfrm>
              <a:off x="5325831" y="3136282"/>
              <a:ext cx="2890157" cy="2667527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accent6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accent6">
                    <a:lumMod val="40000"/>
                    <a:lumOff val="6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/>
              <a:endParaRPr lang="ru-RU" sz="1600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832" y="3382399"/>
              <a:ext cx="2857777" cy="21060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3" name="Стрелка вправо 22"/>
          <p:cNvSpPr/>
          <p:nvPr/>
        </p:nvSpPr>
        <p:spPr>
          <a:xfrm rot="1928019">
            <a:off x="5818071" y="4778827"/>
            <a:ext cx="515745" cy="29974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10159" y="2892582"/>
            <a:ext cx="4158898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err="1"/>
              <a:t>ата-аналарға</a:t>
            </a:r>
            <a:r>
              <a:rPr lang="ru-RU" sz="1600" dirty="0"/>
              <a:t> </a:t>
            </a:r>
            <a:r>
              <a:rPr lang="ru-RU" sz="1600" dirty="0" err="1"/>
              <a:t>психологиялық</a:t>
            </a:r>
            <a:r>
              <a:rPr lang="ru-RU" sz="1600" dirty="0"/>
              <a:t> </a:t>
            </a:r>
            <a:r>
              <a:rPr lang="ru-RU" sz="1600" dirty="0" err="1"/>
              <a:t>білім</a:t>
            </a:r>
            <a:r>
              <a:rPr lang="ru-RU" sz="1600" dirty="0"/>
              <a:t> беру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65547" y="3832215"/>
            <a:ext cx="2376425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kk-KZ" sz="1600" dirty="0"/>
              <a:t>ж</a:t>
            </a:r>
            <a:r>
              <a:rPr lang="kk-KZ" sz="1600" dirty="0" smtClean="0"/>
              <a:t>асөспірімдермен  жұмыс</a:t>
            </a:r>
            <a:endParaRPr lang="ru-RU" sz="16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98570" y="4490542"/>
            <a:ext cx="3535495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err="1"/>
              <a:t>бірлескен</a:t>
            </a:r>
            <a:r>
              <a:rPr lang="ru-RU" sz="1600" dirty="0"/>
              <a:t> </a:t>
            </a:r>
            <a:r>
              <a:rPr lang="ru-RU" sz="1600" dirty="0" err="1"/>
              <a:t>қызметті</a:t>
            </a:r>
            <a:r>
              <a:rPr lang="ru-RU" sz="1600" dirty="0"/>
              <a:t> </a:t>
            </a:r>
            <a:r>
              <a:rPr lang="ru-RU" sz="1600" dirty="0" err="1"/>
              <a:t>ұйымдастыру</a:t>
            </a:r>
            <a:endParaRPr lang="ru-RU" sz="16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723944" y="5162256"/>
            <a:ext cx="5731329" cy="540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6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dirty="0" err="1"/>
              <a:t>балалар</a:t>
            </a:r>
            <a:r>
              <a:rPr lang="ru-RU" sz="1600" dirty="0"/>
              <a:t> мен </a:t>
            </a:r>
            <a:r>
              <a:rPr lang="ru-RU" sz="1600" dirty="0" err="1"/>
              <a:t>ересектердің</a:t>
            </a:r>
            <a:r>
              <a:rPr lang="ru-RU" sz="1600" dirty="0"/>
              <a:t> </a:t>
            </a:r>
            <a:r>
              <a:rPr lang="ru-RU" sz="1600" dirty="0" err="1"/>
              <a:t>отбасында</a:t>
            </a:r>
            <a:r>
              <a:rPr lang="ru-RU" sz="1600" dirty="0"/>
              <a:t>, </a:t>
            </a:r>
            <a:r>
              <a:rPr lang="ru-RU" sz="1600" dirty="0" err="1"/>
              <a:t>мектепте</a:t>
            </a:r>
            <a:r>
              <a:rPr lang="ru-RU" sz="1600" dirty="0"/>
              <a:t>, </a:t>
            </a:r>
            <a:r>
              <a:rPr lang="ru-RU" sz="1600" dirty="0" err="1"/>
              <a:t>тұрғылықты</a:t>
            </a:r>
            <a:r>
              <a:rPr lang="ru-RU" sz="1600" dirty="0"/>
              <a:t> </a:t>
            </a:r>
            <a:r>
              <a:rPr lang="ru-RU" sz="1600" dirty="0" err="1"/>
              <a:t>жері</a:t>
            </a:r>
            <a:r>
              <a:rPr lang="ru-RU" sz="1600" dirty="0"/>
              <a:t> </a:t>
            </a:r>
            <a:r>
              <a:rPr lang="ru-RU" sz="1600" dirty="0" err="1"/>
              <a:t>бойынша</a:t>
            </a:r>
            <a:r>
              <a:rPr lang="ru-RU" sz="1600" dirty="0"/>
              <a:t> </a:t>
            </a:r>
            <a:r>
              <a:rPr lang="ru-RU" sz="1600" dirty="0" err="1"/>
              <a:t>қарым-қатынасы</a:t>
            </a:r>
            <a:endParaRPr lang="ru-RU" sz="1600" dirty="0"/>
          </a:p>
        </p:txBody>
      </p:sp>
      <p:sp>
        <p:nvSpPr>
          <p:cNvPr id="30" name="Стрелка вправо 29"/>
          <p:cNvSpPr/>
          <p:nvPr/>
        </p:nvSpPr>
        <p:spPr>
          <a:xfrm rot="341596" flipV="1">
            <a:off x="5970142" y="4454208"/>
            <a:ext cx="515745" cy="29974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>
            <a:off x="5974536" y="3128995"/>
            <a:ext cx="461185" cy="29974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20588975" flipV="1">
            <a:off x="5886229" y="4036980"/>
            <a:ext cx="683571" cy="299745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1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2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4" grpId="0" animBg="1"/>
      <p:bldP spid="23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700" y="1937007"/>
            <a:ext cx="5504594" cy="277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Картинки по запросу низкий уровень самоуважени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2" r="2048"/>
          <a:stretch/>
        </p:blipFill>
        <p:spPr bwMode="auto">
          <a:xfrm>
            <a:off x="7605343" y="2198077"/>
            <a:ext cx="2896312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7538" y="227539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Тәрбиенің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алдын-алу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мүмкіндіктері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девиантты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мінез-құлықты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тежейтін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құралдарға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қарағанда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анағұрлым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тиімді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өйткені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құқықтық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шаралары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әдетте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біраз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кешіктіріліп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әрекет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жасалғаннан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әрекет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Ескертудің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құқықтық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шараларын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іске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асыру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жасөспірімнің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санасына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еніп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сенімінің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тәжірибесінің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бөлігі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керек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мақсатты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тәрбиелік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ықпал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арқылы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жеткізуге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31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700" y="1937007"/>
            <a:ext cx="5504594" cy="277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Похожее изображени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639" y="2263177"/>
            <a:ext cx="2880000" cy="1902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4430" y="229890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Өзара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сенімділік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пен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сыйластық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қатынастары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кәмелетке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толмағандардың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қоғамға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жат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көзқарастарын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жояды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Балаларға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сезінуге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мүмкіндік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беру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ұрпақты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тәрбиелеуде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өмірлік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мақсатына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жету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жолында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қаншалықты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ақылды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білімді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табанды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болатындығы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мейірімді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жанашыр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басқаларға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аши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екендігін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41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Картинки по запросу небо с солнце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07" y="483577"/>
            <a:ext cx="11254153" cy="593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Картинки по запросу руки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886683"/>
            <a:ext cx="7620000" cy="507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75483" y="4425096"/>
            <a:ext cx="55215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Балалардың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мінезі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ересектердің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қолында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қолдар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нәзік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ақылға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қонымды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 smtClean="0">
                <a:latin typeface="Times New Roman" pitchFamily="18" charset="0"/>
                <a:cs typeface="Times New Roman" pitchFamily="18" charset="0"/>
              </a:rPr>
              <a:t>әділ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болсын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1724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4370" y="2267780"/>
            <a:ext cx="46746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n w="3175" cmpd="sng">
                <a:noFill/>
              </a:ln>
              <a:solidFill>
                <a:schemeClr val="accent3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383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04" b="6700"/>
          <a:stretch/>
        </p:blipFill>
        <p:spPr bwMode="auto">
          <a:xfrm>
            <a:off x="7257129" y="2155965"/>
            <a:ext cx="3229880" cy="21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68215" y="270663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Девиантты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мінез-құлықтың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алдын-алу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мен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түзетудің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шешуші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факторы -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жасөспірімнің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әлеуметтенуінің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шарты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тұлғаның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даму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кеңістігі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ететін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бақыланатын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әлеуметтік-мәдени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орта.</a:t>
            </a:r>
          </a:p>
        </p:txBody>
      </p:sp>
    </p:spTree>
    <p:extLst>
      <p:ext uri="{BB962C8B-B14F-4D97-AF65-F5344CB8AC3E}">
        <p14:creationId xmlns:p14="http://schemas.microsoft.com/office/powerpoint/2010/main" val="191693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082" y="1372205"/>
            <a:ext cx="5335077" cy="1371600"/>
          </a:xfrm>
        </p:spPr>
        <p:txBody>
          <a:bodyPr>
            <a:normAutofit/>
          </a:bodyPr>
          <a:lstStyle/>
          <a:p>
            <a:r>
              <a:rPr lang="kk-KZ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Ауытқыған  мінез-құлықтың  түрлері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101" y="2984091"/>
            <a:ext cx="3832779" cy="3123004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581495" y="3815335"/>
            <a:ext cx="2707665" cy="428060"/>
            <a:chOff x="1581495" y="3799007"/>
            <a:chExt cx="2707665" cy="428060"/>
          </a:xfrm>
        </p:grpSpPr>
        <p:pic>
          <p:nvPicPr>
            <p:cNvPr id="8" name="Picture 2" descr="Картинки по запросу галочк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495" y="3799007"/>
              <a:ext cx="397723" cy="39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 rot="21596113">
              <a:off x="2033819" y="3826957"/>
              <a:ext cx="225534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err="1" smtClean="0"/>
                <a:t>девиантты</a:t>
              </a:r>
              <a:endParaRPr lang="ru-RU" sz="20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543406" y="4319190"/>
            <a:ext cx="2691552" cy="775756"/>
            <a:chOff x="1543406" y="4196730"/>
            <a:chExt cx="2691552" cy="775756"/>
          </a:xfrm>
        </p:grpSpPr>
        <p:pic>
          <p:nvPicPr>
            <p:cNvPr id="10" name="Picture 2" descr="Картинки по запросу галочк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406" y="4196730"/>
              <a:ext cx="397723" cy="39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 rot="21596113">
              <a:off x="1979617" y="4264600"/>
              <a:ext cx="225534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err="1" smtClean="0"/>
                <a:t>делинквентті</a:t>
              </a:r>
              <a:r>
                <a:rPr lang="ru-RU" sz="2000" dirty="0"/>
                <a:t> (</a:t>
              </a:r>
              <a:r>
                <a:rPr lang="ru-RU" sz="2000" dirty="0" err="1" smtClean="0"/>
                <a:t>құқыққа</a:t>
              </a:r>
              <a:r>
                <a:rPr lang="ru-RU" sz="2000" dirty="0" smtClean="0"/>
                <a:t>  </a:t>
              </a:r>
              <a:r>
                <a:rPr lang="ru-RU" sz="2000" dirty="0" err="1"/>
                <a:t>қарсы</a:t>
              </a:r>
              <a:r>
                <a:rPr lang="ru-RU" sz="2000" dirty="0"/>
                <a:t>)</a:t>
              </a: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543407" y="5083487"/>
            <a:ext cx="2672507" cy="751667"/>
            <a:chOff x="1543407" y="4887551"/>
            <a:chExt cx="2672507" cy="751667"/>
          </a:xfrm>
        </p:grpSpPr>
        <p:pic>
          <p:nvPicPr>
            <p:cNvPr id="12" name="Picture 2" descr="Картинки по запросу галочк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407" y="4887551"/>
              <a:ext cx="397723" cy="397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/>
            <p:cNvSpPr/>
            <p:nvPr/>
          </p:nvSpPr>
          <p:spPr>
            <a:xfrm rot="21596113">
              <a:off x="1960573" y="4931332"/>
              <a:ext cx="225534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dirty="0" err="1" smtClean="0"/>
                <a:t>Криминалды</a:t>
              </a:r>
              <a:endParaRPr lang="ru-RU" sz="2000" dirty="0" smtClean="0"/>
            </a:p>
            <a:p>
              <a:r>
                <a:rPr lang="ru-RU" sz="2000" dirty="0" err="1" smtClean="0"/>
                <a:t>қылмыстық</a:t>
              </a:r>
              <a:r>
                <a:rPr lang="ru-RU" sz="2000" dirty="0" smtClean="0"/>
                <a:t>)</a:t>
              </a:r>
              <a:endParaRPr lang="ru-RU" sz="2000" dirty="0"/>
            </a:p>
          </p:txBody>
        </p:sp>
      </p:grpSp>
      <p:pic>
        <p:nvPicPr>
          <p:cNvPr id="9220" name="Picture 4" descr="Картинки по запросу подростки дра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839" y="3796564"/>
            <a:ext cx="2365359" cy="177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Картинки по запросу драка тен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1018">
            <a:off x="6299153" y="1672865"/>
            <a:ext cx="3472996" cy="190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3229">
            <a:off x="8567957" y="2300730"/>
            <a:ext cx="2860149" cy="183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40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1388534"/>
            <a:ext cx="5053692" cy="137160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Девиантты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мінез-құлық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692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D:\МАРИНА\Марина\1\Девиант\chld3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399" y="2173849"/>
            <a:ext cx="3276000" cy="221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4430" y="327903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оның</a:t>
            </a:r>
            <a:r>
              <a:rPr lang="ru-RU" dirty="0"/>
              <a:t> </a:t>
            </a:r>
            <a:r>
              <a:rPr lang="ru-RU" dirty="0" err="1"/>
              <a:t>мотивтері</a:t>
            </a:r>
            <a:r>
              <a:rPr lang="ru-RU" dirty="0"/>
              <a:t>, </a:t>
            </a:r>
            <a:r>
              <a:rPr lang="ru-RU" dirty="0" err="1"/>
              <a:t>құндылық</a:t>
            </a:r>
            <a:r>
              <a:rPr lang="ru-RU" dirty="0"/>
              <a:t> </a:t>
            </a:r>
            <a:r>
              <a:rPr lang="ru-RU" dirty="0" err="1"/>
              <a:t>бағдарлары</a:t>
            </a:r>
            <a:r>
              <a:rPr lang="ru-RU" dirty="0"/>
              <a:t> мен </a:t>
            </a:r>
            <a:r>
              <a:rPr lang="ru-RU" dirty="0" err="1"/>
              <a:t>нәтижелері</a:t>
            </a:r>
            <a:r>
              <a:rPr lang="ru-RU" dirty="0"/>
              <a:t> </a:t>
            </a:r>
            <a:r>
              <a:rPr lang="ru-RU" dirty="0" err="1"/>
              <a:t>бойынша</a:t>
            </a:r>
            <a:r>
              <a:rPr lang="ru-RU" dirty="0"/>
              <a:t> осы </a:t>
            </a:r>
            <a:r>
              <a:rPr lang="ru-RU" dirty="0" err="1"/>
              <a:t>қоғамда</a:t>
            </a:r>
            <a:r>
              <a:rPr lang="ru-RU" dirty="0"/>
              <a:t> </a:t>
            </a:r>
            <a:r>
              <a:rPr lang="ru-RU" dirty="0" err="1"/>
              <a:t>қабылданған</a:t>
            </a:r>
            <a:r>
              <a:rPr lang="ru-RU" dirty="0"/>
              <a:t> </a:t>
            </a:r>
            <a:r>
              <a:rPr lang="ru-RU" dirty="0" err="1"/>
              <a:t>нормалардан</a:t>
            </a:r>
            <a:r>
              <a:rPr lang="ru-RU" dirty="0"/>
              <a:t>, </a:t>
            </a:r>
            <a:r>
              <a:rPr lang="ru-RU" dirty="0" err="1"/>
              <a:t>құндылықтардан</a:t>
            </a:r>
            <a:r>
              <a:rPr lang="ru-RU" dirty="0"/>
              <a:t>, </a:t>
            </a:r>
            <a:r>
              <a:rPr lang="ru-RU" dirty="0" err="1"/>
              <a:t>идеалдардан</a:t>
            </a:r>
            <a:r>
              <a:rPr lang="ru-RU" dirty="0"/>
              <a:t>, </a:t>
            </a:r>
            <a:r>
              <a:rPr lang="ru-RU" dirty="0" err="1"/>
              <a:t>яғни</a:t>
            </a:r>
            <a:r>
              <a:rPr lang="ru-RU" dirty="0"/>
              <a:t> </a:t>
            </a:r>
            <a:r>
              <a:rPr lang="ru-RU" dirty="0" err="1"/>
              <a:t>нормативтік</a:t>
            </a:r>
            <a:r>
              <a:rPr lang="ru-RU" dirty="0"/>
              <a:t> </a:t>
            </a:r>
            <a:r>
              <a:rPr lang="ru-RU" dirty="0" err="1" smtClean="0"/>
              <a:t>стандарттардан</a:t>
            </a:r>
            <a:r>
              <a:rPr lang="ru-RU" dirty="0" smtClean="0"/>
              <a:t>  </a:t>
            </a:r>
            <a:r>
              <a:rPr lang="ru-RU" dirty="0" err="1" smtClean="0"/>
              <a:t>ауытқатын</a:t>
            </a:r>
            <a:r>
              <a:rPr lang="ru-RU" dirty="0" smtClean="0"/>
              <a:t>  </a:t>
            </a:r>
            <a:r>
              <a:rPr lang="ru-RU" dirty="0" err="1"/>
              <a:t>әлеуметтік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мінез-құлық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433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Картинки по запросу планitn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807" y="1835132"/>
            <a:ext cx="6204857" cy="31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79714" y="2199983"/>
            <a:ext cx="3276000" cy="2196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Картинки по запросу подрастковая завист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567" y="2528278"/>
            <a:ext cx="2996293" cy="181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2708" y="2934344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Р.Мертонның</a:t>
            </a:r>
            <a:r>
              <a:rPr lang="ru-RU" dirty="0"/>
              <a:t> </a:t>
            </a:r>
            <a:r>
              <a:rPr lang="ru-RU" dirty="0" smtClean="0"/>
              <a:t> аномия </a:t>
            </a:r>
            <a:r>
              <a:rPr lang="ru-RU" dirty="0"/>
              <a:t>(</a:t>
            </a:r>
            <a:r>
              <a:rPr lang="ru-RU" dirty="0" err="1"/>
              <a:t>заңсыздық</a:t>
            </a:r>
            <a:r>
              <a:rPr lang="ru-RU" dirty="0"/>
              <a:t> </a:t>
            </a:r>
            <a:r>
              <a:rPr lang="ru-RU" dirty="0" err="1"/>
              <a:t>жағдайы</a:t>
            </a:r>
            <a:r>
              <a:rPr lang="ru-RU" dirty="0"/>
              <a:t>) </a:t>
            </a:r>
            <a:r>
              <a:rPr lang="ru-RU" dirty="0" err="1"/>
              <a:t>теориясына</a:t>
            </a:r>
            <a:r>
              <a:rPr lang="ru-RU" dirty="0"/>
              <a:t> </a:t>
            </a:r>
            <a:r>
              <a:rPr lang="ru-RU" dirty="0" err="1"/>
              <a:t>сәйкес</a:t>
            </a:r>
            <a:r>
              <a:rPr lang="ru-RU" dirty="0"/>
              <a:t>, </a:t>
            </a:r>
            <a:r>
              <a:rPr lang="ru-RU" dirty="0" err="1"/>
              <a:t>девиантты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мінез-құлық</a:t>
            </a:r>
            <a:r>
              <a:rPr lang="ru-RU" dirty="0"/>
              <a:t>, </a:t>
            </a:r>
            <a:r>
              <a:rPr lang="ru-RU" dirty="0" smtClean="0"/>
              <a:t> </a:t>
            </a:r>
            <a:r>
              <a:rPr lang="ru-RU" dirty="0" err="1" smtClean="0"/>
              <a:t>ең</a:t>
            </a:r>
            <a:r>
              <a:rPr lang="ru-RU" dirty="0" smtClean="0"/>
              <a:t> </a:t>
            </a:r>
            <a:r>
              <a:rPr lang="ru-RU" dirty="0" err="1"/>
              <a:t>алдымен</a:t>
            </a:r>
            <a:r>
              <a:rPr lang="ru-RU" dirty="0"/>
              <a:t>, </a:t>
            </a:r>
            <a:r>
              <a:rPr lang="ru-RU" dirty="0" smtClean="0"/>
              <a:t> </a:t>
            </a:r>
            <a:r>
              <a:rPr lang="ru-RU" dirty="0" err="1" smtClean="0"/>
              <a:t>әлеуметтік</a:t>
            </a:r>
            <a:r>
              <a:rPr lang="ru-RU" dirty="0" smtClean="0"/>
              <a:t> </a:t>
            </a:r>
            <a:r>
              <a:rPr lang="ru-RU" dirty="0" err="1"/>
              <a:t>қабылданған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және</a:t>
            </a:r>
            <a:r>
              <a:rPr lang="ru-RU" dirty="0" smtClean="0"/>
              <a:t>  </a:t>
            </a:r>
            <a:r>
              <a:rPr lang="ru-RU" dirty="0" err="1" smtClean="0"/>
              <a:t>белгіленген</a:t>
            </a:r>
            <a:r>
              <a:rPr lang="ru-RU" dirty="0" smtClean="0"/>
              <a:t>  </a:t>
            </a:r>
            <a:r>
              <a:rPr lang="ru-RU" dirty="0" err="1" smtClean="0"/>
              <a:t>құндылықтарға</a:t>
            </a:r>
            <a:r>
              <a:rPr lang="ru-RU" dirty="0" smtClean="0"/>
              <a:t>  осы </a:t>
            </a:r>
            <a:r>
              <a:rPr lang="ru-RU" dirty="0" err="1"/>
              <a:t>қоғамның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 err="1" smtClean="0"/>
              <a:t>бір</a:t>
            </a:r>
            <a:r>
              <a:rPr lang="ru-RU" dirty="0" smtClean="0"/>
              <a:t>  </a:t>
            </a:r>
            <a:r>
              <a:rPr lang="ru-RU" dirty="0" err="1" smtClean="0"/>
              <a:t>бөлігі</a:t>
            </a:r>
            <a:r>
              <a:rPr lang="ru-RU" dirty="0" smtClean="0"/>
              <a:t>  </a:t>
            </a:r>
            <a:r>
              <a:rPr lang="ru-RU" dirty="0" err="1" smtClean="0"/>
              <a:t>қол</a:t>
            </a:r>
            <a:r>
              <a:rPr lang="ru-RU" dirty="0" smtClean="0"/>
              <a:t>  </a:t>
            </a:r>
            <a:r>
              <a:rPr lang="ru-RU" dirty="0" err="1" smtClean="0"/>
              <a:t>жеткізе</a:t>
            </a:r>
            <a:r>
              <a:rPr lang="ru-RU" dirty="0" smtClean="0"/>
              <a:t> </a:t>
            </a:r>
            <a:r>
              <a:rPr lang="ru-RU" dirty="0" err="1"/>
              <a:t>алмаған</a:t>
            </a:r>
            <a:r>
              <a:rPr lang="ru-RU" dirty="0"/>
              <a:t> </a:t>
            </a:r>
            <a:r>
              <a:rPr lang="ru-RU" dirty="0" err="1"/>
              <a:t>кезде</a:t>
            </a:r>
            <a:r>
              <a:rPr lang="ru-RU" dirty="0"/>
              <a:t> </a:t>
            </a:r>
            <a:r>
              <a:rPr lang="ru-RU" dirty="0" err="1"/>
              <a:t>пайда</a:t>
            </a:r>
            <a:r>
              <a:rPr lang="ru-RU" dirty="0"/>
              <a:t> </a:t>
            </a:r>
            <a:r>
              <a:rPr lang="ru-RU" dirty="0" err="1"/>
              <a:t>болады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960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32705" y="1224641"/>
            <a:ext cx="4735285" cy="1584477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Девиантты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мінез-құлықтың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lang="ru-RU" sz="3200" dirty="0" err="1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белгілері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19006" y="671691"/>
            <a:ext cx="65477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AutoNum type="arabicPeriod"/>
            </a:pP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стандарттардан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ауытқу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Оларға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қоғамның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қолданыстағы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ережелеріне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заңдарына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көзқарастарына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сәйкес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келмейтін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әрекеттер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нормалар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өзгеруі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Қоғам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тарапынан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міндетті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сөгіс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Мұндай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мінез-құлықтан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ауытқуды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көрсететін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әрқашан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адамдардан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теріс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бағалауды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тудырады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Деструктивті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адамға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айналасындағы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адамдарға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айтарлықтай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зиян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келтіреді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Үнемі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қайталанатын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әрекеттер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Баланың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ата-анасының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қалтасынан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ақшаны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саналы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үнемі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ұрлау-бұл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ауытқудың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норма.</a:t>
            </a:r>
          </a:p>
          <a:p>
            <a:pPr lvl="0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Ауытқулар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әрқашан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клиникалық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норма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шегінде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қарастырылады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Әлеуметтік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бейімделу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Нормадан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ауытқыған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кез-келген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адамның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мінез-құлқы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әрқашан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қоғамдағы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жағдайды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тудырады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күшейтеді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Жасы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жыныстық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әртүрлілігі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Ауытқулар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жынысы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мен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жастағы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адамдарда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жолмен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білінеді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10" y="3282043"/>
            <a:ext cx="3759454" cy="244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91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4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4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8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2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3897</TotalTime>
  <Words>1904</Words>
  <Application>Microsoft Office PowerPoint</Application>
  <PresentationFormat>Произвольный</PresentationFormat>
  <Paragraphs>254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Натуральные материалы</vt:lpstr>
      <vt:lpstr>Балалар мен жасөспірімдердегі девиантты мінез-құлықтың көрінісі.Білім беру мекемесі жағдайында ауытқушылықты  алдын алу және түзету</vt:lpstr>
      <vt:lpstr>Презентация PowerPoint</vt:lpstr>
      <vt:lpstr>Презентация PowerPoint</vt:lpstr>
      <vt:lpstr>Презентация PowerPoint</vt:lpstr>
      <vt:lpstr>Презентация PowerPoint</vt:lpstr>
      <vt:lpstr>Ауытқыған  мінез-құлықтың  түрлері</vt:lpstr>
      <vt:lpstr>Девиантты  мінез-құлық</vt:lpstr>
      <vt:lpstr>Презентация PowerPoint</vt:lpstr>
      <vt:lpstr> Девиантты  мінез-құлықтың  белгілері </vt:lpstr>
      <vt:lpstr>Презентация PowerPoint</vt:lpstr>
      <vt:lpstr>Презентация PowerPoint</vt:lpstr>
      <vt:lpstr>Презентация PowerPoint</vt:lpstr>
      <vt:lpstr>Девиантты мінез-құлықтың әлеуметтік-педагогикалық параметрлеріне көзқарастар</vt:lpstr>
      <vt:lpstr>Девиантты мінез-құлықтың әлеуметтік-педагогикалық параметрлерінің  тәсілдері</vt:lpstr>
      <vt:lpstr>Презентация PowerPoint</vt:lpstr>
      <vt:lpstr>Девиантты мінез-құлықтың көріну формалары</vt:lpstr>
      <vt:lpstr>Девиантты мінез-құлықты жасөспірімдерге тән ерекшеліктер</vt:lpstr>
      <vt:lpstr>Девиантты мінез-құлқы бар жасөспірімдердің әлеуметтік-психологиялық ерекшеліктері</vt:lpstr>
      <vt:lpstr>Әлеуметтік</vt:lpstr>
      <vt:lpstr>Моральдық-этикалық</vt:lpstr>
      <vt:lpstr>Әлеуметтік -педагогикалық</vt:lpstr>
      <vt:lpstr>Отбасы</vt:lpstr>
      <vt:lpstr>Отбасы</vt:lpstr>
      <vt:lpstr>Бейресми құрдастар тобы</vt:lpstr>
      <vt:lpstr>Жасөспірімдік кезеңнің ерекшеліктері</vt:lpstr>
      <vt:lpstr>Биологиялық  факторы</vt:lpstr>
      <vt:lpstr>Психологиялық факторы </vt:lpstr>
      <vt:lpstr>Әлеуметтік-мәдени  себептер </vt:lpstr>
      <vt:lpstr>Жеке тұлғалық  факторы</vt:lpstr>
      <vt:lpstr>Презентация PowerPoint</vt:lpstr>
      <vt:lpstr>Презентация PowerPoint</vt:lpstr>
      <vt:lpstr>Білім беру мекемесінде кәмелетке толмағандардың девиантты мінез-құлқының алдын алуды ұйымдастыру принциптері</vt:lpstr>
      <vt:lpstr>Презентация PowerPoint</vt:lpstr>
      <vt:lpstr>Мінез-құлқында ауытқуы бар кәмелетке толмағандармен жұмыс кезеңдері</vt:lpstr>
      <vt:lpstr>Презентация PowerPoint</vt:lpstr>
      <vt:lpstr>Девиантты мінез-құлықты оқушыларды әлеуметтендіруге ықпал ететін педагогикалық жағдайлар</vt:lpstr>
      <vt:lpstr>Девиантты мінез-құлықты оқушыларды әлеуметтендіруге ықпал ететін педагогикалық жағдайлар</vt:lpstr>
      <vt:lpstr>Девиантты мінез-құлықты оқушыларды әлеуметтендіруге ықпал ететін педагогикалық жағдайлар</vt:lpstr>
      <vt:lpstr>Девиантты мінез-құлықты оқушыларды әлеуметтендіру процесі</vt:lpstr>
      <vt:lpstr>Девиантты  мінез-құлықты  оқушыларды  әлеуметтендіру процесінің  педагогикалық  шарттары</vt:lpstr>
      <vt:lpstr>Девиантты мінез-құлықты оқушыларды әлеуметтендіруге ықпал ететін педагогикалық жағдайлар</vt:lpstr>
      <vt:lpstr>Девиантты мінез-құлықты оқушыларды әлеуметтендіру процесі</vt:lpstr>
      <vt:lpstr>(А.Д. Гонеев педагогика ғылымдарының  докторы)</vt:lpstr>
      <vt:lpstr>( А.Д. Гонеев педагогика ғылымдарының  докторы)</vt:lpstr>
      <vt:lpstr>Презентация PowerPoint</vt:lpstr>
      <vt:lpstr>Девиантты мінез-құлықты жасөспірімдер тәрбиеленетін отбасылардағы  қарым-қатынасты түзету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Гендерная педагогика как эффективный путь социализации и повышения качества обучения и развития учащихся</dc:title>
  <dc:creator>Asus</dc:creator>
  <cp:lastModifiedBy>Владелец</cp:lastModifiedBy>
  <cp:revision>440</cp:revision>
  <dcterms:created xsi:type="dcterms:W3CDTF">2017-01-08T08:46:25Z</dcterms:created>
  <dcterms:modified xsi:type="dcterms:W3CDTF">2021-06-09T03:33:55Z</dcterms:modified>
</cp:coreProperties>
</file>