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980728"/>
            <a:ext cx="6264696" cy="230425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Культура общения </a:t>
            </a:r>
            <a:b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 людьми с инвалидностью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933056"/>
            <a:ext cx="6172200" cy="1371600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Центр детско-юношеского творчества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Подростково-молодежный центр «Та</a:t>
            </a:r>
            <a:r>
              <a:rPr lang="kk-K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ң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шолпан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Педагог-психолог  Оксана Барт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…Уважение к другим формируется 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уважении </a:t>
            </a:r>
            <a:r>
              <a:rPr lang="ru-RU" sz="440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себе…</a:t>
            </a:r>
            <a:endParaRPr lang="ru-RU" sz="4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67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904656" cy="1143000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инклюзия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600200"/>
            <a:ext cx="6953200" cy="42050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Инклюзия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– это процесс включения людей с инвалидностью в активную общественную жизнь. </a:t>
            </a:r>
            <a:endParaRPr lang="ru-RU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Для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этого создаются условия, в которых все члены общества могут быть на равных: городская среда адаптируется под нужды людей с особенностями развития, корректируется образовательная система с учетом способностей разных детей, людям с инвалидностью предоставляются возможности для творческого и интеллектуального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872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017096" cy="114300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с инвалидностью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7097216" cy="47091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Забудьте </a:t>
            </a:r>
            <a:r>
              <a:rPr lang="ru-RU" dirty="0"/>
              <a:t>навсегда слова “инвалид” и “калека”, а вместе с ними словосочетания “ограниченные возможности”, “прикованный к инвалидной коляске”, “особенные потребности”.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accent3">
                    <a:lumMod val="75000"/>
                  </a:schemeClr>
                </a:solidFill>
              </a:rPr>
              <a:t>	На 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первое место всегда нужно ставить </a:t>
            </a:r>
            <a:r>
              <a:rPr lang="ru-RU" b="1" i="1" dirty="0">
                <a:solidFill>
                  <a:schemeClr val="accent3">
                    <a:lumMod val="75000"/>
                  </a:schemeClr>
                </a:solidFill>
              </a:rPr>
              <a:t>человека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> и только потом – его особенность. Правильно – человек с инвалидностью, человек с особенностями развития.</a:t>
            </a:r>
          </a:p>
          <a:p>
            <a:pPr marL="0" indent="0" algn="just">
              <a:buNone/>
            </a:pPr>
            <a:r>
              <a:rPr lang="ru-RU" dirty="0" smtClean="0"/>
              <a:t>	Почему </a:t>
            </a:r>
            <a:r>
              <a:rPr lang="ru-RU" dirty="0"/>
              <a:t>нельзя по-другому? Потому что возможности ограничены у каждого – у кого-то финансами, у кого-то физическими данными. Особенные потребности тоже есть у каждого, и самый яркий тому пример - вегетарианцы.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97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07524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вы говорите или пишете </a:t>
            </a:r>
            <a:r>
              <a:rPr lang="ru-RU" sz="31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1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людях с инвалидностью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3600385"/>
              </p:ext>
            </p:extLst>
          </p:nvPr>
        </p:nvGraphicFramePr>
        <p:xfrm>
          <a:off x="755576" y="1556792"/>
          <a:ext cx="7467600" cy="447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14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ИСПОЛЬЗУЙТЕ </a:t>
                      </a: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 понятия,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 создающие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ИЗБЕГАЙТЕ слов и понятий,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создающих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инвалидностью (используемый в законах и нормативах официальный термин «инвалид» -допустим, но не рекомендуется к употреблению в речи и в текстах)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ограниченными возможностями, человек с ограниченными способностями; больной; искалеченный, покалеченный; неполноценный; человек с дефектом/недостатком здоровья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без инвалидности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Нормальный/здоровый (при сравнении людей с инвалидностью и без инвалидности)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86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7812824"/>
              </p:ext>
            </p:extLst>
          </p:nvPr>
        </p:nvGraphicFramePr>
        <p:xfrm>
          <a:off x="755576" y="620688"/>
          <a:ext cx="7467600" cy="54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23184"/>
              </a:tblGrid>
              <a:tr h="749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ИСПОЛЬЗУЙТЕ </a:t>
                      </a: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 понятия,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 создающие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ИЗБЕГАЙТЕ слов и понятий,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создающих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1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Человек, использующий инвалидную коляску; человек, передвигающийся на коляске; человек на коляске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Прикованный к инвалидной коляске, парализованный, «колясочник», человек на кресле-каталке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1291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инвалидностью с детства/с врожденной инвалидностью; инвалидность с детства, врожденная инвалидность, человек с приобретенной инвалидностью,</a:t>
                      </a:r>
                      <a:b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врожденная инвалидность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Врожденный дефект/увечье/несчастье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11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(ребенок, дети) с ДЦП (детский церебральный паралич), у него ДЦП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Страдает ДЦП, болеет ДЦП, имеет ДЦП, «</a:t>
                      </a:r>
                      <a:r>
                        <a:rPr lang="ru-RU" sz="18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дэцэпэшник</a:t>
                      </a: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8855883"/>
              </p:ext>
            </p:extLst>
          </p:nvPr>
        </p:nvGraphicFramePr>
        <p:xfrm>
          <a:off x="899592" y="692696"/>
          <a:ext cx="7467600" cy="510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965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ИСПОЛЬЗУЙТЕ </a:t>
                      </a: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 понятия,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 создающие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ИЗБЕГАЙТЕ слов и понятий,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создающих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Человек, перенесший полиомиелит; человек, который перенес болезнь; имеет инвалидность в результате…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Страдает от полиомиелита/от последствий полиомиелита; жертва болезни; кривоногий; стал инвалидом в результате...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особенностями развития,</a:t>
                      </a:r>
                      <a:b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ментальной инвалидностью/</a:t>
                      </a:r>
                      <a:b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 особенностями интеллектуального развития, человек с интеллектуальными/ ментальными</a:t>
                      </a:r>
                      <a:b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нарушениями 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Умственно отсталый, слабоумный, умственно неполноценный, «тормоз», </a:t>
                      </a:r>
                      <a:r>
                        <a:rPr lang="ru-RU" sz="18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имбецил</a:t>
                      </a: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, дебил, человек с задержкой/отставанием в развитии/нарушением развития, с интеллектуальной недостаточностью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8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3842923"/>
              </p:ext>
            </p:extLst>
          </p:nvPr>
        </p:nvGraphicFramePr>
        <p:xfrm>
          <a:off x="827584" y="548680"/>
          <a:ext cx="7467600" cy="580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451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ИСПОЛЬЗУЙТЕ </a:t>
                      </a:r>
                      <a:endParaRPr lang="ru-RU" sz="14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 понятия,</a:t>
                      </a:r>
                      <a:b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 создающие стереотипы: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ИЗБЕГАЙТЕ слов и понятий,</a:t>
                      </a:r>
                      <a:b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4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создающих стереотипы:</a:t>
                      </a:r>
                      <a:endParaRPr lang="ru-RU" sz="14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51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Дети с инвалидностью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Дети-инвалиды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533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Дети с особыми образовательными потребностями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Школьники-инвалиды; нежелателен и официальный термин «дети с ограниченными возможностями здоровья (ОВЗ)»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14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синдромом Дауна, ребенок (дети) с синдромом Дауна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«Даун», «монголоид», «даунята», (о детях с синдромом Дауна), человек с болезнью Дауна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917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аутизмом, ребенок (дети) с аутизмом (официальный термин – «человек с расстройством аутистического спектра (РАС)»)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Больной аутизмом; </a:t>
                      </a:r>
                      <a:r>
                        <a:rPr lang="ru-RU" sz="18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аутист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9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14119005"/>
              </p:ext>
            </p:extLst>
          </p:nvPr>
        </p:nvGraphicFramePr>
        <p:xfrm>
          <a:off x="827584" y="620688"/>
          <a:ext cx="7467600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973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ИСПОЛЬЗУЙТЕ </a:t>
                      </a: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 понятия,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 создающие стереотипы</a:t>
                      </a: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:*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ИЗБЕГАЙТЕ слов и понятий,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создающих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94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эпилепсией</a:t>
                      </a:r>
                      <a:b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Эпилептик, припадочный, страдающий эпилептическими припадками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31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особенностями психического развития, человек с особенностями эмоционального развития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Псих, сумасшедший, люди с психиатрическими проблемами, душевнобольные люди, люди с душевным расстройством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319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Незрячий, слабовидящий человек, человек с инвалидностью по зрению,</a:t>
                      </a:r>
                      <a:b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человек с нарушением зрения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Слепой (как крот), совершенно слепой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Собака-проводник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Собака-поводырь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7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4975347"/>
              </p:ext>
            </p:extLst>
          </p:nvPr>
        </p:nvGraphicFramePr>
        <p:xfrm>
          <a:off x="755576" y="764704"/>
          <a:ext cx="7467600" cy="4401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1101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ИСПОЛЬЗУЙТЕ </a:t>
                      </a: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слова </a:t>
                      </a: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 понятия,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 создающие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ИЗБЕГАЙТЕ слов и понятий,</a:t>
                      </a:r>
                      <a:b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создающих стереотипы: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798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8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Неслышащий</a:t>
                      </a:r>
                      <a:r>
                        <a:rPr lang="ru-RU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, слабослышащий человек, человек с инвалидностью по слуху, человек пользующийся жестовым языком, человек с нарушением слуха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Глухонемой, глухой (как пень), немой, человек с нарушением слуха, человек (ребенок) с остатками слуха, использующий язык жестов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0783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Русский жестовый язык (такой же язык, как русский, английский или любой другой)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Язык жестов – это невербальное общение  при помощи языка тела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23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Переводчик жестового языка</a:t>
                      </a:r>
                      <a:endParaRPr lang="ru-RU" sz="18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Сурдопереводчик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1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515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Культура общения  с людьми с инвалидностью</vt:lpstr>
      <vt:lpstr>Что такое инклюзия</vt:lpstr>
      <vt:lpstr>Человек с инвалидностью</vt:lpstr>
      <vt:lpstr>Когда вы говорите или пишете о людях с инвалидностью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общения  с людьми с нвалидностью</dc:title>
  <dc:creator>home</dc:creator>
  <cp:lastModifiedBy>home</cp:lastModifiedBy>
  <cp:revision>7</cp:revision>
  <dcterms:created xsi:type="dcterms:W3CDTF">2021-02-19T14:43:45Z</dcterms:created>
  <dcterms:modified xsi:type="dcterms:W3CDTF">2021-02-21T08:51:37Z</dcterms:modified>
</cp:coreProperties>
</file>