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quickStyle8.xml" ContentType="application/vnd.openxmlformats-officedocument.drawingml.diagramStyl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2" autoAdjust="0"/>
    <p:restoredTop sz="94660"/>
  </p:normalViewPr>
  <p:slideViewPr>
    <p:cSldViewPr>
      <p:cViewPr varScale="1">
        <p:scale>
          <a:sx n="80" d="100"/>
          <a:sy n="80" d="100"/>
        </p:scale>
        <p:origin x="-142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B43FAA-6F7A-4A93-ACB5-5D425E7FA25E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2230C69A-65A6-476E-9E97-0036829B9D10}">
      <dgm:prSet phldrT="[Текст]" phldr="1"/>
      <dgm:spPr/>
      <dgm:t>
        <a:bodyPr/>
        <a:lstStyle/>
        <a:p>
          <a:endParaRPr lang="ru-RU"/>
        </a:p>
      </dgm:t>
    </dgm:pt>
    <dgm:pt modelId="{0586708C-720C-4DBC-992D-C3DF5193AA5B}" type="parTrans" cxnId="{0D45D8EB-FDD0-4A6A-A35D-83925259BF98}">
      <dgm:prSet/>
      <dgm:spPr/>
      <dgm:t>
        <a:bodyPr/>
        <a:lstStyle/>
        <a:p>
          <a:endParaRPr lang="ru-RU"/>
        </a:p>
      </dgm:t>
    </dgm:pt>
    <dgm:pt modelId="{1865CF68-C0AA-4C24-B098-7A0EEF2ADB3C}" type="sibTrans" cxnId="{0D45D8EB-FDD0-4A6A-A35D-83925259BF98}">
      <dgm:prSet/>
      <dgm:spPr/>
      <dgm:t>
        <a:bodyPr/>
        <a:lstStyle/>
        <a:p>
          <a:endParaRPr lang="ru-RU"/>
        </a:p>
      </dgm:t>
    </dgm:pt>
    <dgm:pt modelId="{047AF99B-9E5D-4EC2-9A19-0B6F347EBDC6}">
      <dgm:prSet phldrT="[Текст]" phldr="1"/>
      <dgm:spPr/>
      <dgm:t>
        <a:bodyPr/>
        <a:lstStyle/>
        <a:p>
          <a:endParaRPr lang="ru-RU"/>
        </a:p>
      </dgm:t>
    </dgm:pt>
    <dgm:pt modelId="{9D4F4D26-0D60-427B-9FC8-C25096190C1F}" type="parTrans" cxnId="{425918EB-B6AD-4A62-A6AE-2D51A70129C3}">
      <dgm:prSet/>
      <dgm:spPr/>
      <dgm:t>
        <a:bodyPr/>
        <a:lstStyle/>
        <a:p>
          <a:endParaRPr lang="ru-RU"/>
        </a:p>
      </dgm:t>
    </dgm:pt>
    <dgm:pt modelId="{3714A519-5E5E-4B12-9926-5BAF74BD4728}" type="sibTrans" cxnId="{425918EB-B6AD-4A62-A6AE-2D51A70129C3}">
      <dgm:prSet/>
      <dgm:spPr/>
      <dgm:t>
        <a:bodyPr/>
        <a:lstStyle/>
        <a:p>
          <a:endParaRPr lang="ru-RU"/>
        </a:p>
      </dgm:t>
    </dgm:pt>
    <dgm:pt modelId="{533E67FC-C23B-4C04-A6C8-64649FAC3D23}" type="pres">
      <dgm:prSet presAssocID="{D3B43FAA-6F7A-4A93-ACB5-5D425E7FA25E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8213676-1C01-4078-8D79-274BB1C3A62A}" type="pres">
      <dgm:prSet presAssocID="{D3B43FAA-6F7A-4A93-ACB5-5D425E7FA25E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3D7905-03FC-4905-8BB8-F078876EE743}" type="pres">
      <dgm:prSet presAssocID="{D3B43FAA-6F7A-4A93-ACB5-5D425E7FA25E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8BEFB09A-E359-4339-93F2-76348CEACEF7}" type="pres">
      <dgm:prSet presAssocID="{D3B43FAA-6F7A-4A93-ACB5-5D425E7FA25E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231740-5052-46DF-A314-2A9262684AB8}" type="pres">
      <dgm:prSet presAssocID="{D3B43FAA-6F7A-4A93-ACB5-5D425E7FA25E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B26F9C9-819A-4DBB-A016-AC1E41603021}" type="pres">
      <dgm:prSet presAssocID="{D3B43FAA-6F7A-4A93-ACB5-5D425E7FA25E}" presName="TopArrow" presStyleLbl="node1" presStyleIdx="0" presStyleCnt="2"/>
      <dgm:spPr/>
    </dgm:pt>
    <dgm:pt modelId="{5E43902D-2E01-49BE-968C-EB5C2ECDBCED}" type="pres">
      <dgm:prSet presAssocID="{D3B43FAA-6F7A-4A93-ACB5-5D425E7FA25E}" presName="BottomArrow" presStyleLbl="node1" presStyleIdx="1" presStyleCnt="2"/>
      <dgm:spPr/>
    </dgm:pt>
  </dgm:ptLst>
  <dgm:cxnLst>
    <dgm:cxn modelId="{32451455-CFBA-473A-9513-A22915F53748}" type="presOf" srcId="{2230C69A-65A6-476E-9E97-0036829B9D10}" destId="{88213676-1C01-4078-8D79-274BB1C3A62A}" srcOrd="0" destOrd="0" presId="urn:microsoft.com/office/officeart/2009/layout/ReverseList"/>
    <dgm:cxn modelId="{5A874C98-D70E-4657-96AF-9A586476D06B}" type="presOf" srcId="{D3B43FAA-6F7A-4A93-ACB5-5D425E7FA25E}" destId="{533E67FC-C23B-4C04-A6C8-64649FAC3D23}" srcOrd="0" destOrd="0" presId="urn:microsoft.com/office/officeart/2009/layout/ReverseList"/>
    <dgm:cxn modelId="{C39A3F56-FA34-4A46-97D1-4C6E3F2802A4}" type="presOf" srcId="{047AF99B-9E5D-4EC2-9A19-0B6F347EBDC6}" destId="{8BEFB09A-E359-4339-93F2-76348CEACEF7}" srcOrd="0" destOrd="0" presId="urn:microsoft.com/office/officeart/2009/layout/ReverseList"/>
    <dgm:cxn modelId="{0774A4A4-C2BB-4017-93A1-8747A103E014}" type="presOf" srcId="{2230C69A-65A6-476E-9E97-0036829B9D10}" destId="{F33D7905-03FC-4905-8BB8-F078876EE743}" srcOrd="1" destOrd="0" presId="urn:microsoft.com/office/officeart/2009/layout/ReverseList"/>
    <dgm:cxn modelId="{425918EB-B6AD-4A62-A6AE-2D51A70129C3}" srcId="{D3B43FAA-6F7A-4A93-ACB5-5D425E7FA25E}" destId="{047AF99B-9E5D-4EC2-9A19-0B6F347EBDC6}" srcOrd="1" destOrd="0" parTransId="{9D4F4D26-0D60-427B-9FC8-C25096190C1F}" sibTransId="{3714A519-5E5E-4B12-9926-5BAF74BD4728}"/>
    <dgm:cxn modelId="{0D45D8EB-FDD0-4A6A-A35D-83925259BF98}" srcId="{D3B43FAA-6F7A-4A93-ACB5-5D425E7FA25E}" destId="{2230C69A-65A6-476E-9E97-0036829B9D10}" srcOrd="0" destOrd="0" parTransId="{0586708C-720C-4DBC-992D-C3DF5193AA5B}" sibTransId="{1865CF68-C0AA-4C24-B098-7A0EEF2ADB3C}"/>
    <dgm:cxn modelId="{9E3E10A0-870F-4F2B-B8D5-DC760C44B644}" type="presOf" srcId="{047AF99B-9E5D-4EC2-9A19-0B6F347EBDC6}" destId="{76231740-5052-46DF-A314-2A9262684AB8}" srcOrd="1" destOrd="0" presId="urn:microsoft.com/office/officeart/2009/layout/ReverseList"/>
    <dgm:cxn modelId="{A516B04A-13C6-49F4-8565-98B4F01DDB5B}" type="presParOf" srcId="{533E67FC-C23B-4C04-A6C8-64649FAC3D23}" destId="{88213676-1C01-4078-8D79-274BB1C3A62A}" srcOrd="0" destOrd="0" presId="urn:microsoft.com/office/officeart/2009/layout/ReverseList"/>
    <dgm:cxn modelId="{6F550F25-2E3B-48E2-B2A3-A80BF2030F44}" type="presParOf" srcId="{533E67FC-C23B-4C04-A6C8-64649FAC3D23}" destId="{F33D7905-03FC-4905-8BB8-F078876EE743}" srcOrd="1" destOrd="0" presId="urn:microsoft.com/office/officeart/2009/layout/ReverseList"/>
    <dgm:cxn modelId="{1DE63AA0-FD76-4857-B7D7-6089692EBB2F}" type="presParOf" srcId="{533E67FC-C23B-4C04-A6C8-64649FAC3D23}" destId="{8BEFB09A-E359-4339-93F2-76348CEACEF7}" srcOrd="2" destOrd="0" presId="urn:microsoft.com/office/officeart/2009/layout/ReverseList"/>
    <dgm:cxn modelId="{DD35F481-F543-490F-8FBA-38780FA0BE1A}" type="presParOf" srcId="{533E67FC-C23B-4C04-A6C8-64649FAC3D23}" destId="{76231740-5052-46DF-A314-2A9262684AB8}" srcOrd="3" destOrd="0" presId="urn:microsoft.com/office/officeart/2009/layout/ReverseList"/>
    <dgm:cxn modelId="{91115C3A-CACE-4FCA-B235-B4EAE954DAD1}" type="presParOf" srcId="{533E67FC-C23B-4C04-A6C8-64649FAC3D23}" destId="{FB26F9C9-819A-4DBB-A016-AC1E41603021}" srcOrd="4" destOrd="0" presId="urn:microsoft.com/office/officeart/2009/layout/ReverseList"/>
    <dgm:cxn modelId="{399AAC80-7B0D-4A2C-A147-CFB2C133458F}" type="presParOf" srcId="{533E67FC-C23B-4C04-A6C8-64649FAC3D23}" destId="{5E43902D-2E01-49BE-968C-EB5C2ECDBCED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B43FAA-6F7A-4A93-ACB5-5D425E7FA25E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2230C69A-65A6-476E-9E97-0036829B9D10}">
      <dgm:prSet phldrT="[Текст]" phldr="1"/>
      <dgm:spPr/>
      <dgm:t>
        <a:bodyPr/>
        <a:lstStyle/>
        <a:p>
          <a:endParaRPr lang="ru-RU" dirty="0"/>
        </a:p>
      </dgm:t>
    </dgm:pt>
    <dgm:pt modelId="{0586708C-720C-4DBC-992D-C3DF5193AA5B}" type="parTrans" cxnId="{0D45D8EB-FDD0-4A6A-A35D-83925259BF98}">
      <dgm:prSet/>
      <dgm:spPr/>
      <dgm:t>
        <a:bodyPr/>
        <a:lstStyle/>
        <a:p>
          <a:endParaRPr lang="ru-RU"/>
        </a:p>
      </dgm:t>
    </dgm:pt>
    <dgm:pt modelId="{1865CF68-C0AA-4C24-B098-7A0EEF2ADB3C}" type="sibTrans" cxnId="{0D45D8EB-FDD0-4A6A-A35D-83925259BF98}">
      <dgm:prSet/>
      <dgm:spPr/>
      <dgm:t>
        <a:bodyPr/>
        <a:lstStyle/>
        <a:p>
          <a:endParaRPr lang="ru-RU"/>
        </a:p>
      </dgm:t>
    </dgm:pt>
    <dgm:pt modelId="{047AF99B-9E5D-4EC2-9A19-0B6F347EBDC6}">
      <dgm:prSet phldrT="[Текст]" phldr="1"/>
      <dgm:spPr/>
      <dgm:t>
        <a:bodyPr/>
        <a:lstStyle/>
        <a:p>
          <a:endParaRPr lang="ru-RU" dirty="0"/>
        </a:p>
      </dgm:t>
    </dgm:pt>
    <dgm:pt modelId="{9D4F4D26-0D60-427B-9FC8-C25096190C1F}" type="parTrans" cxnId="{425918EB-B6AD-4A62-A6AE-2D51A70129C3}">
      <dgm:prSet/>
      <dgm:spPr/>
      <dgm:t>
        <a:bodyPr/>
        <a:lstStyle/>
        <a:p>
          <a:endParaRPr lang="ru-RU"/>
        </a:p>
      </dgm:t>
    </dgm:pt>
    <dgm:pt modelId="{3714A519-5E5E-4B12-9926-5BAF74BD4728}" type="sibTrans" cxnId="{425918EB-B6AD-4A62-A6AE-2D51A70129C3}">
      <dgm:prSet/>
      <dgm:spPr/>
      <dgm:t>
        <a:bodyPr/>
        <a:lstStyle/>
        <a:p>
          <a:endParaRPr lang="ru-RU"/>
        </a:p>
      </dgm:t>
    </dgm:pt>
    <dgm:pt modelId="{533E67FC-C23B-4C04-A6C8-64649FAC3D23}" type="pres">
      <dgm:prSet presAssocID="{D3B43FAA-6F7A-4A93-ACB5-5D425E7FA25E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8213676-1C01-4078-8D79-274BB1C3A62A}" type="pres">
      <dgm:prSet presAssocID="{D3B43FAA-6F7A-4A93-ACB5-5D425E7FA25E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3D7905-03FC-4905-8BB8-F078876EE743}" type="pres">
      <dgm:prSet presAssocID="{D3B43FAA-6F7A-4A93-ACB5-5D425E7FA25E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8BEFB09A-E359-4339-93F2-76348CEACEF7}" type="pres">
      <dgm:prSet presAssocID="{D3B43FAA-6F7A-4A93-ACB5-5D425E7FA25E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231740-5052-46DF-A314-2A9262684AB8}" type="pres">
      <dgm:prSet presAssocID="{D3B43FAA-6F7A-4A93-ACB5-5D425E7FA25E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B26F9C9-819A-4DBB-A016-AC1E41603021}" type="pres">
      <dgm:prSet presAssocID="{D3B43FAA-6F7A-4A93-ACB5-5D425E7FA25E}" presName="TopArrow" presStyleLbl="node1" presStyleIdx="0" presStyleCnt="2"/>
      <dgm:spPr/>
    </dgm:pt>
    <dgm:pt modelId="{5E43902D-2E01-49BE-968C-EB5C2ECDBCED}" type="pres">
      <dgm:prSet presAssocID="{D3B43FAA-6F7A-4A93-ACB5-5D425E7FA25E}" presName="BottomArrow" presStyleLbl="node1" presStyleIdx="1" presStyleCnt="2"/>
      <dgm:spPr/>
    </dgm:pt>
  </dgm:ptLst>
  <dgm:cxnLst>
    <dgm:cxn modelId="{AE67D527-7784-4320-A751-3803B012E0A3}" type="presOf" srcId="{047AF99B-9E5D-4EC2-9A19-0B6F347EBDC6}" destId="{76231740-5052-46DF-A314-2A9262684AB8}" srcOrd="1" destOrd="0" presId="urn:microsoft.com/office/officeart/2009/layout/ReverseList"/>
    <dgm:cxn modelId="{79B2B038-23E1-4C09-8687-C46FB985E662}" type="presOf" srcId="{2230C69A-65A6-476E-9E97-0036829B9D10}" destId="{88213676-1C01-4078-8D79-274BB1C3A62A}" srcOrd="0" destOrd="0" presId="urn:microsoft.com/office/officeart/2009/layout/ReverseList"/>
    <dgm:cxn modelId="{8EF2A8CE-70AF-484E-9570-9E03A9F0E7B3}" type="presOf" srcId="{2230C69A-65A6-476E-9E97-0036829B9D10}" destId="{F33D7905-03FC-4905-8BB8-F078876EE743}" srcOrd="1" destOrd="0" presId="urn:microsoft.com/office/officeart/2009/layout/ReverseList"/>
    <dgm:cxn modelId="{879512E9-5D7D-40CB-9F17-A37AEDA7AC21}" type="presOf" srcId="{D3B43FAA-6F7A-4A93-ACB5-5D425E7FA25E}" destId="{533E67FC-C23B-4C04-A6C8-64649FAC3D23}" srcOrd="0" destOrd="0" presId="urn:microsoft.com/office/officeart/2009/layout/ReverseList"/>
    <dgm:cxn modelId="{11A41A5A-EA8C-448C-970D-7AC377E441E3}" type="presOf" srcId="{047AF99B-9E5D-4EC2-9A19-0B6F347EBDC6}" destId="{8BEFB09A-E359-4339-93F2-76348CEACEF7}" srcOrd="0" destOrd="0" presId="urn:microsoft.com/office/officeart/2009/layout/ReverseList"/>
    <dgm:cxn modelId="{425918EB-B6AD-4A62-A6AE-2D51A70129C3}" srcId="{D3B43FAA-6F7A-4A93-ACB5-5D425E7FA25E}" destId="{047AF99B-9E5D-4EC2-9A19-0B6F347EBDC6}" srcOrd="1" destOrd="0" parTransId="{9D4F4D26-0D60-427B-9FC8-C25096190C1F}" sibTransId="{3714A519-5E5E-4B12-9926-5BAF74BD4728}"/>
    <dgm:cxn modelId="{0D45D8EB-FDD0-4A6A-A35D-83925259BF98}" srcId="{D3B43FAA-6F7A-4A93-ACB5-5D425E7FA25E}" destId="{2230C69A-65A6-476E-9E97-0036829B9D10}" srcOrd="0" destOrd="0" parTransId="{0586708C-720C-4DBC-992D-C3DF5193AA5B}" sibTransId="{1865CF68-C0AA-4C24-B098-7A0EEF2ADB3C}"/>
    <dgm:cxn modelId="{0E8DC1F3-F95B-4283-B14A-230479F6DDF6}" type="presParOf" srcId="{533E67FC-C23B-4C04-A6C8-64649FAC3D23}" destId="{88213676-1C01-4078-8D79-274BB1C3A62A}" srcOrd="0" destOrd="0" presId="urn:microsoft.com/office/officeart/2009/layout/ReverseList"/>
    <dgm:cxn modelId="{DCC1A7BF-CE3E-4C56-8B2C-C87F272274B4}" type="presParOf" srcId="{533E67FC-C23B-4C04-A6C8-64649FAC3D23}" destId="{F33D7905-03FC-4905-8BB8-F078876EE743}" srcOrd="1" destOrd="0" presId="urn:microsoft.com/office/officeart/2009/layout/ReverseList"/>
    <dgm:cxn modelId="{D2AA00CF-0589-40F5-B16C-A20214CB9A70}" type="presParOf" srcId="{533E67FC-C23B-4C04-A6C8-64649FAC3D23}" destId="{8BEFB09A-E359-4339-93F2-76348CEACEF7}" srcOrd="2" destOrd="0" presId="urn:microsoft.com/office/officeart/2009/layout/ReverseList"/>
    <dgm:cxn modelId="{F9981922-A270-44F9-94C1-520468519C48}" type="presParOf" srcId="{533E67FC-C23B-4C04-A6C8-64649FAC3D23}" destId="{76231740-5052-46DF-A314-2A9262684AB8}" srcOrd="3" destOrd="0" presId="urn:microsoft.com/office/officeart/2009/layout/ReverseList"/>
    <dgm:cxn modelId="{5E480724-D602-488F-AC3E-58296B4D990A}" type="presParOf" srcId="{533E67FC-C23B-4C04-A6C8-64649FAC3D23}" destId="{FB26F9C9-819A-4DBB-A016-AC1E41603021}" srcOrd="4" destOrd="0" presId="urn:microsoft.com/office/officeart/2009/layout/ReverseList"/>
    <dgm:cxn modelId="{61704AC3-9D7D-46B6-A9E4-BDEEF4CF111D}" type="presParOf" srcId="{533E67FC-C23B-4C04-A6C8-64649FAC3D23}" destId="{5E43902D-2E01-49BE-968C-EB5C2ECDBCED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B43FAA-6F7A-4A93-ACB5-5D425E7FA25E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2230C69A-65A6-476E-9E97-0036829B9D10}">
      <dgm:prSet phldrT="[Текст]" phldr="1"/>
      <dgm:spPr/>
      <dgm:t>
        <a:bodyPr/>
        <a:lstStyle/>
        <a:p>
          <a:endParaRPr lang="ru-RU" dirty="0"/>
        </a:p>
      </dgm:t>
    </dgm:pt>
    <dgm:pt modelId="{0586708C-720C-4DBC-992D-C3DF5193AA5B}" type="parTrans" cxnId="{0D45D8EB-FDD0-4A6A-A35D-83925259BF98}">
      <dgm:prSet/>
      <dgm:spPr/>
      <dgm:t>
        <a:bodyPr/>
        <a:lstStyle/>
        <a:p>
          <a:endParaRPr lang="ru-RU"/>
        </a:p>
      </dgm:t>
    </dgm:pt>
    <dgm:pt modelId="{1865CF68-C0AA-4C24-B098-7A0EEF2ADB3C}" type="sibTrans" cxnId="{0D45D8EB-FDD0-4A6A-A35D-83925259BF98}">
      <dgm:prSet/>
      <dgm:spPr/>
      <dgm:t>
        <a:bodyPr/>
        <a:lstStyle/>
        <a:p>
          <a:endParaRPr lang="ru-RU"/>
        </a:p>
      </dgm:t>
    </dgm:pt>
    <dgm:pt modelId="{047AF99B-9E5D-4EC2-9A19-0B6F347EBDC6}">
      <dgm:prSet phldrT="[Текст]" phldr="1"/>
      <dgm:spPr/>
      <dgm:t>
        <a:bodyPr/>
        <a:lstStyle/>
        <a:p>
          <a:endParaRPr lang="ru-RU" dirty="0"/>
        </a:p>
      </dgm:t>
    </dgm:pt>
    <dgm:pt modelId="{9D4F4D26-0D60-427B-9FC8-C25096190C1F}" type="parTrans" cxnId="{425918EB-B6AD-4A62-A6AE-2D51A70129C3}">
      <dgm:prSet/>
      <dgm:spPr/>
      <dgm:t>
        <a:bodyPr/>
        <a:lstStyle/>
        <a:p>
          <a:endParaRPr lang="ru-RU"/>
        </a:p>
      </dgm:t>
    </dgm:pt>
    <dgm:pt modelId="{3714A519-5E5E-4B12-9926-5BAF74BD4728}" type="sibTrans" cxnId="{425918EB-B6AD-4A62-A6AE-2D51A70129C3}">
      <dgm:prSet/>
      <dgm:spPr/>
      <dgm:t>
        <a:bodyPr/>
        <a:lstStyle/>
        <a:p>
          <a:endParaRPr lang="ru-RU"/>
        </a:p>
      </dgm:t>
    </dgm:pt>
    <dgm:pt modelId="{533E67FC-C23B-4C04-A6C8-64649FAC3D23}" type="pres">
      <dgm:prSet presAssocID="{D3B43FAA-6F7A-4A93-ACB5-5D425E7FA25E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8213676-1C01-4078-8D79-274BB1C3A62A}" type="pres">
      <dgm:prSet presAssocID="{D3B43FAA-6F7A-4A93-ACB5-5D425E7FA25E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3D7905-03FC-4905-8BB8-F078876EE743}" type="pres">
      <dgm:prSet presAssocID="{D3B43FAA-6F7A-4A93-ACB5-5D425E7FA25E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8BEFB09A-E359-4339-93F2-76348CEACEF7}" type="pres">
      <dgm:prSet presAssocID="{D3B43FAA-6F7A-4A93-ACB5-5D425E7FA25E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231740-5052-46DF-A314-2A9262684AB8}" type="pres">
      <dgm:prSet presAssocID="{D3B43FAA-6F7A-4A93-ACB5-5D425E7FA25E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B26F9C9-819A-4DBB-A016-AC1E41603021}" type="pres">
      <dgm:prSet presAssocID="{D3B43FAA-6F7A-4A93-ACB5-5D425E7FA25E}" presName="TopArrow" presStyleLbl="node1" presStyleIdx="0" presStyleCnt="2"/>
      <dgm:spPr/>
    </dgm:pt>
    <dgm:pt modelId="{5E43902D-2E01-49BE-968C-EB5C2ECDBCED}" type="pres">
      <dgm:prSet presAssocID="{D3B43FAA-6F7A-4A93-ACB5-5D425E7FA25E}" presName="BottomArrow" presStyleLbl="node1" presStyleIdx="1" presStyleCnt="2"/>
      <dgm:spPr/>
    </dgm:pt>
  </dgm:ptLst>
  <dgm:cxnLst>
    <dgm:cxn modelId="{E727B672-4D7C-4132-AC68-EFBBE619D807}" type="presOf" srcId="{047AF99B-9E5D-4EC2-9A19-0B6F347EBDC6}" destId="{8BEFB09A-E359-4339-93F2-76348CEACEF7}" srcOrd="0" destOrd="0" presId="urn:microsoft.com/office/officeart/2009/layout/ReverseList"/>
    <dgm:cxn modelId="{E02FEA91-C694-4761-B70C-C2C5F4E7409B}" type="presOf" srcId="{2230C69A-65A6-476E-9E97-0036829B9D10}" destId="{88213676-1C01-4078-8D79-274BB1C3A62A}" srcOrd="0" destOrd="0" presId="urn:microsoft.com/office/officeart/2009/layout/ReverseList"/>
    <dgm:cxn modelId="{737477C1-FAD9-4D1C-99DA-F77E1CBA8313}" type="presOf" srcId="{047AF99B-9E5D-4EC2-9A19-0B6F347EBDC6}" destId="{76231740-5052-46DF-A314-2A9262684AB8}" srcOrd="1" destOrd="0" presId="urn:microsoft.com/office/officeart/2009/layout/ReverseList"/>
    <dgm:cxn modelId="{425918EB-B6AD-4A62-A6AE-2D51A70129C3}" srcId="{D3B43FAA-6F7A-4A93-ACB5-5D425E7FA25E}" destId="{047AF99B-9E5D-4EC2-9A19-0B6F347EBDC6}" srcOrd="1" destOrd="0" parTransId="{9D4F4D26-0D60-427B-9FC8-C25096190C1F}" sibTransId="{3714A519-5E5E-4B12-9926-5BAF74BD4728}"/>
    <dgm:cxn modelId="{0D45D8EB-FDD0-4A6A-A35D-83925259BF98}" srcId="{D3B43FAA-6F7A-4A93-ACB5-5D425E7FA25E}" destId="{2230C69A-65A6-476E-9E97-0036829B9D10}" srcOrd="0" destOrd="0" parTransId="{0586708C-720C-4DBC-992D-C3DF5193AA5B}" sibTransId="{1865CF68-C0AA-4C24-B098-7A0EEF2ADB3C}"/>
    <dgm:cxn modelId="{6753C838-AB42-4283-AD99-E6ED4BFD6FC6}" type="presOf" srcId="{2230C69A-65A6-476E-9E97-0036829B9D10}" destId="{F33D7905-03FC-4905-8BB8-F078876EE743}" srcOrd="1" destOrd="0" presId="urn:microsoft.com/office/officeart/2009/layout/ReverseList"/>
    <dgm:cxn modelId="{FA28A23D-C32B-4578-A308-ED55810261D5}" type="presOf" srcId="{D3B43FAA-6F7A-4A93-ACB5-5D425E7FA25E}" destId="{533E67FC-C23B-4C04-A6C8-64649FAC3D23}" srcOrd="0" destOrd="0" presId="urn:microsoft.com/office/officeart/2009/layout/ReverseList"/>
    <dgm:cxn modelId="{5D15E93B-54AE-4CFF-A2AF-D486F7EF33C2}" type="presParOf" srcId="{533E67FC-C23B-4C04-A6C8-64649FAC3D23}" destId="{88213676-1C01-4078-8D79-274BB1C3A62A}" srcOrd="0" destOrd="0" presId="urn:microsoft.com/office/officeart/2009/layout/ReverseList"/>
    <dgm:cxn modelId="{9AF8F519-B389-4E35-AAC4-CB93B25A55DA}" type="presParOf" srcId="{533E67FC-C23B-4C04-A6C8-64649FAC3D23}" destId="{F33D7905-03FC-4905-8BB8-F078876EE743}" srcOrd="1" destOrd="0" presId="urn:microsoft.com/office/officeart/2009/layout/ReverseList"/>
    <dgm:cxn modelId="{64D8C422-BB67-4F24-BD52-B3265AE353DB}" type="presParOf" srcId="{533E67FC-C23B-4C04-A6C8-64649FAC3D23}" destId="{8BEFB09A-E359-4339-93F2-76348CEACEF7}" srcOrd="2" destOrd="0" presId="urn:microsoft.com/office/officeart/2009/layout/ReverseList"/>
    <dgm:cxn modelId="{5DE057BC-0392-47AA-9550-A39E39D9E28E}" type="presParOf" srcId="{533E67FC-C23B-4C04-A6C8-64649FAC3D23}" destId="{76231740-5052-46DF-A314-2A9262684AB8}" srcOrd="3" destOrd="0" presId="urn:microsoft.com/office/officeart/2009/layout/ReverseList"/>
    <dgm:cxn modelId="{931B2CF8-A6E5-447A-8DB2-CC34148DD6EB}" type="presParOf" srcId="{533E67FC-C23B-4C04-A6C8-64649FAC3D23}" destId="{FB26F9C9-819A-4DBB-A016-AC1E41603021}" srcOrd="4" destOrd="0" presId="urn:microsoft.com/office/officeart/2009/layout/ReverseList"/>
    <dgm:cxn modelId="{E2AEE694-2035-4AD1-8DA8-896E5887B69E}" type="presParOf" srcId="{533E67FC-C23B-4C04-A6C8-64649FAC3D23}" destId="{5E43902D-2E01-49BE-968C-EB5C2ECDBCED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B43FAA-6F7A-4A93-ACB5-5D425E7FA25E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2230C69A-65A6-476E-9E97-0036829B9D10}">
      <dgm:prSet phldrT="[Текст]" phldr="1"/>
      <dgm:spPr/>
      <dgm:t>
        <a:bodyPr/>
        <a:lstStyle/>
        <a:p>
          <a:endParaRPr lang="ru-RU" dirty="0"/>
        </a:p>
      </dgm:t>
    </dgm:pt>
    <dgm:pt modelId="{0586708C-720C-4DBC-992D-C3DF5193AA5B}" type="parTrans" cxnId="{0D45D8EB-FDD0-4A6A-A35D-83925259BF98}">
      <dgm:prSet/>
      <dgm:spPr/>
      <dgm:t>
        <a:bodyPr/>
        <a:lstStyle/>
        <a:p>
          <a:endParaRPr lang="ru-RU"/>
        </a:p>
      </dgm:t>
    </dgm:pt>
    <dgm:pt modelId="{1865CF68-C0AA-4C24-B098-7A0EEF2ADB3C}" type="sibTrans" cxnId="{0D45D8EB-FDD0-4A6A-A35D-83925259BF98}">
      <dgm:prSet/>
      <dgm:spPr/>
      <dgm:t>
        <a:bodyPr/>
        <a:lstStyle/>
        <a:p>
          <a:endParaRPr lang="ru-RU"/>
        </a:p>
      </dgm:t>
    </dgm:pt>
    <dgm:pt modelId="{047AF99B-9E5D-4EC2-9A19-0B6F347EBDC6}">
      <dgm:prSet phldrT="[Текст]" phldr="1"/>
      <dgm:spPr/>
      <dgm:t>
        <a:bodyPr/>
        <a:lstStyle/>
        <a:p>
          <a:endParaRPr lang="ru-RU" dirty="0"/>
        </a:p>
      </dgm:t>
    </dgm:pt>
    <dgm:pt modelId="{9D4F4D26-0D60-427B-9FC8-C25096190C1F}" type="parTrans" cxnId="{425918EB-B6AD-4A62-A6AE-2D51A70129C3}">
      <dgm:prSet/>
      <dgm:spPr/>
      <dgm:t>
        <a:bodyPr/>
        <a:lstStyle/>
        <a:p>
          <a:endParaRPr lang="ru-RU"/>
        </a:p>
      </dgm:t>
    </dgm:pt>
    <dgm:pt modelId="{3714A519-5E5E-4B12-9926-5BAF74BD4728}" type="sibTrans" cxnId="{425918EB-B6AD-4A62-A6AE-2D51A70129C3}">
      <dgm:prSet/>
      <dgm:spPr/>
      <dgm:t>
        <a:bodyPr/>
        <a:lstStyle/>
        <a:p>
          <a:endParaRPr lang="ru-RU"/>
        </a:p>
      </dgm:t>
    </dgm:pt>
    <dgm:pt modelId="{533E67FC-C23B-4C04-A6C8-64649FAC3D23}" type="pres">
      <dgm:prSet presAssocID="{D3B43FAA-6F7A-4A93-ACB5-5D425E7FA25E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8213676-1C01-4078-8D79-274BB1C3A62A}" type="pres">
      <dgm:prSet presAssocID="{D3B43FAA-6F7A-4A93-ACB5-5D425E7FA25E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3D7905-03FC-4905-8BB8-F078876EE743}" type="pres">
      <dgm:prSet presAssocID="{D3B43FAA-6F7A-4A93-ACB5-5D425E7FA25E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8BEFB09A-E359-4339-93F2-76348CEACEF7}" type="pres">
      <dgm:prSet presAssocID="{D3B43FAA-6F7A-4A93-ACB5-5D425E7FA25E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231740-5052-46DF-A314-2A9262684AB8}" type="pres">
      <dgm:prSet presAssocID="{D3B43FAA-6F7A-4A93-ACB5-5D425E7FA25E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B26F9C9-819A-4DBB-A016-AC1E41603021}" type="pres">
      <dgm:prSet presAssocID="{D3B43FAA-6F7A-4A93-ACB5-5D425E7FA25E}" presName="TopArrow" presStyleLbl="node1" presStyleIdx="0" presStyleCnt="2"/>
      <dgm:spPr/>
    </dgm:pt>
    <dgm:pt modelId="{5E43902D-2E01-49BE-968C-EB5C2ECDBCED}" type="pres">
      <dgm:prSet presAssocID="{D3B43FAA-6F7A-4A93-ACB5-5D425E7FA25E}" presName="BottomArrow" presStyleLbl="node1" presStyleIdx="1" presStyleCnt="2"/>
      <dgm:spPr/>
    </dgm:pt>
  </dgm:ptLst>
  <dgm:cxnLst>
    <dgm:cxn modelId="{F26A3CE1-B0BC-4245-94E5-EBEBFFE03330}" type="presOf" srcId="{047AF99B-9E5D-4EC2-9A19-0B6F347EBDC6}" destId="{8BEFB09A-E359-4339-93F2-76348CEACEF7}" srcOrd="0" destOrd="0" presId="urn:microsoft.com/office/officeart/2009/layout/ReverseList"/>
    <dgm:cxn modelId="{A26DDDF3-370F-48AA-9A44-428E52C8732E}" type="presOf" srcId="{D3B43FAA-6F7A-4A93-ACB5-5D425E7FA25E}" destId="{533E67FC-C23B-4C04-A6C8-64649FAC3D23}" srcOrd="0" destOrd="0" presId="urn:microsoft.com/office/officeart/2009/layout/ReverseList"/>
    <dgm:cxn modelId="{425918EB-B6AD-4A62-A6AE-2D51A70129C3}" srcId="{D3B43FAA-6F7A-4A93-ACB5-5D425E7FA25E}" destId="{047AF99B-9E5D-4EC2-9A19-0B6F347EBDC6}" srcOrd="1" destOrd="0" parTransId="{9D4F4D26-0D60-427B-9FC8-C25096190C1F}" sibTransId="{3714A519-5E5E-4B12-9926-5BAF74BD4728}"/>
    <dgm:cxn modelId="{0D45D8EB-FDD0-4A6A-A35D-83925259BF98}" srcId="{D3B43FAA-6F7A-4A93-ACB5-5D425E7FA25E}" destId="{2230C69A-65A6-476E-9E97-0036829B9D10}" srcOrd="0" destOrd="0" parTransId="{0586708C-720C-4DBC-992D-C3DF5193AA5B}" sibTransId="{1865CF68-C0AA-4C24-B098-7A0EEF2ADB3C}"/>
    <dgm:cxn modelId="{F8115193-2739-407F-B255-B8937B41DEF4}" type="presOf" srcId="{2230C69A-65A6-476E-9E97-0036829B9D10}" destId="{F33D7905-03FC-4905-8BB8-F078876EE743}" srcOrd="1" destOrd="0" presId="urn:microsoft.com/office/officeart/2009/layout/ReverseList"/>
    <dgm:cxn modelId="{F54D87C5-C5E2-49C0-B3C0-5219EA11E468}" type="presOf" srcId="{2230C69A-65A6-476E-9E97-0036829B9D10}" destId="{88213676-1C01-4078-8D79-274BB1C3A62A}" srcOrd="0" destOrd="0" presId="urn:microsoft.com/office/officeart/2009/layout/ReverseList"/>
    <dgm:cxn modelId="{18169F0A-F38C-4E82-953A-90A55A138C0C}" type="presOf" srcId="{047AF99B-9E5D-4EC2-9A19-0B6F347EBDC6}" destId="{76231740-5052-46DF-A314-2A9262684AB8}" srcOrd="1" destOrd="0" presId="urn:microsoft.com/office/officeart/2009/layout/ReverseList"/>
    <dgm:cxn modelId="{6B612340-C448-4FDD-9D29-39EC9A57BED4}" type="presParOf" srcId="{533E67FC-C23B-4C04-A6C8-64649FAC3D23}" destId="{88213676-1C01-4078-8D79-274BB1C3A62A}" srcOrd="0" destOrd="0" presId="urn:microsoft.com/office/officeart/2009/layout/ReverseList"/>
    <dgm:cxn modelId="{8E814A11-726D-4487-B344-23138C8EEA66}" type="presParOf" srcId="{533E67FC-C23B-4C04-A6C8-64649FAC3D23}" destId="{F33D7905-03FC-4905-8BB8-F078876EE743}" srcOrd="1" destOrd="0" presId="urn:microsoft.com/office/officeart/2009/layout/ReverseList"/>
    <dgm:cxn modelId="{754CEA60-E02F-4FF5-8A1E-653671412FE3}" type="presParOf" srcId="{533E67FC-C23B-4C04-A6C8-64649FAC3D23}" destId="{8BEFB09A-E359-4339-93F2-76348CEACEF7}" srcOrd="2" destOrd="0" presId="urn:microsoft.com/office/officeart/2009/layout/ReverseList"/>
    <dgm:cxn modelId="{B6E6254F-BF18-4FBB-BD10-B2CF8B7457CD}" type="presParOf" srcId="{533E67FC-C23B-4C04-A6C8-64649FAC3D23}" destId="{76231740-5052-46DF-A314-2A9262684AB8}" srcOrd="3" destOrd="0" presId="urn:microsoft.com/office/officeart/2009/layout/ReverseList"/>
    <dgm:cxn modelId="{C8FC9972-F1ED-4DED-84DC-ADD1F63CCBEB}" type="presParOf" srcId="{533E67FC-C23B-4C04-A6C8-64649FAC3D23}" destId="{FB26F9C9-819A-4DBB-A016-AC1E41603021}" srcOrd="4" destOrd="0" presId="urn:microsoft.com/office/officeart/2009/layout/ReverseList"/>
    <dgm:cxn modelId="{6781673E-6456-4435-BF23-D38CB450C46E}" type="presParOf" srcId="{533E67FC-C23B-4C04-A6C8-64649FAC3D23}" destId="{5E43902D-2E01-49BE-968C-EB5C2ECDBCED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3B43FAA-6F7A-4A93-ACB5-5D425E7FA25E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2230C69A-65A6-476E-9E97-0036829B9D10}">
      <dgm:prSet phldrT="[Текст]" phldr="1"/>
      <dgm:spPr/>
      <dgm:t>
        <a:bodyPr/>
        <a:lstStyle/>
        <a:p>
          <a:endParaRPr lang="ru-RU" dirty="0"/>
        </a:p>
      </dgm:t>
    </dgm:pt>
    <dgm:pt modelId="{0586708C-720C-4DBC-992D-C3DF5193AA5B}" type="parTrans" cxnId="{0D45D8EB-FDD0-4A6A-A35D-83925259BF98}">
      <dgm:prSet/>
      <dgm:spPr/>
      <dgm:t>
        <a:bodyPr/>
        <a:lstStyle/>
        <a:p>
          <a:endParaRPr lang="ru-RU"/>
        </a:p>
      </dgm:t>
    </dgm:pt>
    <dgm:pt modelId="{1865CF68-C0AA-4C24-B098-7A0EEF2ADB3C}" type="sibTrans" cxnId="{0D45D8EB-FDD0-4A6A-A35D-83925259BF98}">
      <dgm:prSet/>
      <dgm:spPr/>
      <dgm:t>
        <a:bodyPr/>
        <a:lstStyle/>
        <a:p>
          <a:endParaRPr lang="ru-RU"/>
        </a:p>
      </dgm:t>
    </dgm:pt>
    <dgm:pt modelId="{047AF99B-9E5D-4EC2-9A19-0B6F347EBDC6}">
      <dgm:prSet phldrT="[Текст]" phldr="1"/>
      <dgm:spPr/>
      <dgm:t>
        <a:bodyPr/>
        <a:lstStyle/>
        <a:p>
          <a:endParaRPr lang="ru-RU" dirty="0"/>
        </a:p>
      </dgm:t>
    </dgm:pt>
    <dgm:pt modelId="{9D4F4D26-0D60-427B-9FC8-C25096190C1F}" type="parTrans" cxnId="{425918EB-B6AD-4A62-A6AE-2D51A70129C3}">
      <dgm:prSet/>
      <dgm:spPr/>
      <dgm:t>
        <a:bodyPr/>
        <a:lstStyle/>
        <a:p>
          <a:endParaRPr lang="ru-RU"/>
        </a:p>
      </dgm:t>
    </dgm:pt>
    <dgm:pt modelId="{3714A519-5E5E-4B12-9926-5BAF74BD4728}" type="sibTrans" cxnId="{425918EB-B6AD-4A62-A6AE-2D51A70129C3}">
      <dgm:prSet/>
      <dgm:spPr/>
      <dgm:t>
        <a:bodyPr/>
        <a:lstStyle/>
        <a:p>
          <a:endParaRPr lang="ru-RU"/>
        </a:p>
      </dgm:t>
    </dgm:pt>
    <dgm:pt modelId="{533E67FC-C23B-4C04-A6C8-64649FAC3D23}" type="pres">
      <dgm:prSet presAssocID="{D3B43FAA-6F7A-4A93-ACB5-5D425E7FA25E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8213676-1C01-4078-8D79-274BB1C3A62A}" type="pres">
      <dgm:prSet presAssocID="{D3B43FAA-6F7A-4A93-ACB5-5D425E7FA25E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3D7905-03FC-4905-8BB8-F078876EE743}" type="pres">
      <dgm:prSet presAssocID="{D3B43FAA-6F7A-4A93-ACB5-5D425E7FA25E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8BEFB09A-E359-4339-93F2-76348CEACEF7}" type="pres">
      <dgm:prSet presAssocID="{D3B43FAA-6F7A-4A93-ACB5-5D425E7FA25E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231740-5052-46DF-A314-2A9262684AB8}" type="pres">
      <dgm:prSet presAssocID="{D3B43FAA-6F7A-4A93-ACB5-5D425E7FA25E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B26F9C9-819A-4DBB-A016-AC1E41603021}" type="pres">
      <dgm:prSet presAssocID="{D3B43FAA-6F7A-4A93-ACB5-5D425E7FA25E}" presName="TopArrow" presStyleLbl="node1" presStyleIdx="0" presStyleCnt="2"/>
      <dgm:spPr/>
    </dgm:pt>
    <dgm:pt modelId="{5E43902D-2E01-49BE-968C-EB5C2ECDBCED}" type="pres">
      <dgm:prSet presAssocID="{D3B43FAA-6F7A-4A93-ACB5-5D425E7FA25E}" presName="BottomArrow" presStyleLbl="node1" presStyleIdx="1" presStyleCnt="2"/>
      <dgm:spPr/>
    </dgm:pt>
  </dgm:ptLst>
  <dgm:cxnLst>
    <dgm:cxn modelId="{47E4E432-02F0-40A5-9242-AE08FB657544}" type="presOf" srcId="{047AF99B-9E5D-4EC2-9A19-0B6F347EBDC6}" destId="{8BEFB09A-E359-4339-93F2-76348CEACEF7}" srcOrd="0" destOrd="0" presId="urn:microsoft.com/office/officeart/2009/layout/ReverseList"/>
    <dgm:cxn modelId="{425918EB-B6AD-4A62-A6AE-2D51A70129C3}" srcId="{D3B43FAA-6F7A-4A93-ACB5-5D425E7FA25E}" destId="{047AF99B-9E5D-4EC2-9A19-0B6F347EBDC6}" srcOrd="1" destOrd="0" parTransId="{9D4F4D26-0D60-427B-9FC8-C25096190C1F}" sibTransId="{3714A519-5E5E-4B12-9926-5BAF74BD4728}"/>
    <dgm:cxn modelId="{61C31BA0-AB29-4788-A0DF-20C7A9E42785}" type="presOf" srcId="{D3B43FAA-6F7A-4A93-ACB5-5D425E7FA25E}" destId="{533E67FC-C23B-4C04-A6C8-64649FAC3D23}" srcOrd="0" destOrd="0" presId="urn:microsoft.com/office/officeart/2009/layout/ReverseList"/>
    <dgm:cxn modelId="{0D45D8EB-FDD0-4A6A-A35D-83925259BF98}" srcId="{D3B43FAA-6F7A-4A93-ACB5-5D425E7FA25E}" destId="{2230C69A-65A6-476E-9E97-0036829B9D10}" srcOrd="0" destOrd="0" parTransId="{0586708C-720C-4DBC-992D-C3DF5193AA5B}" sibTransId="{1865CF68-C0AA-4C24-B098-7A0EEF2ADB3C}"/>
    <dgm:cxn modelId="{AD3D1F41-32E1-43C3-915E-188AF348B402}" type="presOf" srcId="{2230C69A-65A6-476E-9E97-0036829B9D10}" destId="{F33D7905-03FC-4905-8BB8-F078876EE743}" srcOrd="1" destOrd="0" presId="urn:microsoft.com/office/officeart/2009/layout/ReverseList"/>
    <dgm:cxn modelId="{7C3A4569-1D7F-4423-A159-0E225890A2A8}" type="presOf" srcId="{2230C69A-65A6-476E-9E97-0036829B9D10}" destId="{88213676-1C01-4078-8D79-274BB1C3A62A}" srcOrd="0" destOrd="0" presId="urn:microsoft.com/office/officeart/2009/layout/ReverseList"/>
    <dgm:cxn modelId="{E8592B75-A837-4201-9705-3A05E0E1BC61}" type="presOf" srcId="{047AF99B-9E5D-4EC2-9A19-0B6F347EBDC6}" destId="{76231740-5052-46DF-A314-2A9262684AB8}" srcOrd="1" destOrd="0" presId="urn:microsoft.com/office/officeart/2009/layout/ReverseList"/>
    <dgm:cxn modelId="{9C1F608E-A8C9-4C31-B4E8-0652C190E5BD}" type="presParOf" srcId="{533E67FC-C23B-4C04-A6C8-64649FAC3D23}" destId="{88213676-1C01-4078-8D79-274BB1C3A62A}" srcOrd="0" destOrd="0" presId="urn:microsoft.com/office/officeart/2009/layout/ReverseList"/>
    <dgm:cxn modelId="{20F96310-8FA1-4B55-8D56-CB1F582C1D80}" type="presParOf" srcId="{533E67FC-C23B-4C04-A6C8-64649FAC3D23}" destId="{F33D7905-03FC-4905-8BB8-F078876EE743}" srcOrd="1" destOrd="0" presId="urn:microsoft.com/office/officeart/2009/layout/ReverseList"/>
    <dgm:cxn modelId="{59F6E326-02F1-4B6A-88C4-93C33C9D86A2}" type="presParOf" srcId="{533E67FC-C23B-4C04-A6C8-64649FAC3D23}" destId="{8BEFB09A-E359-4339-93F2-76348CEACEF7}" srcOrd="2" destOrd="0" presId="urn:microsoft.com/office/officeart/2009/layout/ReverseList"/>
    <dgm:cxn modelId="{7A14DF05-7EF9-4DF2-8068-01AA72C3D218}" type="presParOf" srcId="{533E67FC-C23B-4C04-A6C8-64649FAC3D23}" destId="{76231740-5052-46DF-A314-2A9262684AB8}" srcOrd="3" destOrd="0" presId="urn:microsoft.com/office/officeart/2009/layout/ReverseList"/>
    <dgm:cxn modelId="{EF86D6CE-B1AB-46E1-9C8C-B773BC257279}" type="presParOf" srcId="{533E67FC-C23B-4C04-A6C8-64649FAC3D23}" destId="{FB26F9C9-819A-4DBB-A016-AC1E41603021}" srcOrd="4" destOrd="0" presId="urn:microsoft.com/office/officeart/2009/layout/ReverseList"/>
    <dgm:cxn modelId="{8CD3A8EC-75FD-4E2A-A6A1-301C14ED16E9}" type="presParOf" srcId="{533E67FC-C23B-4C04-A6C8-64649FAC3D23}" destId="{5E43902D-2E01-49BE-968C-EB5C2ECDBCED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3B43FAA-6F7A-4A93-ACB5-5D425E7FA25E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2230C69A-65A6-476E-9E97-0036829B9D10}">
      <dgm:prSet phldrT="[Текст]" phldr="1"/>
      <dgm:spPr/>
      <dgm:t>
        <a:bodyPr/>
        <a:lstStyle/>
        <a:p>
          <a:endParaRPr lang="ru-RU" dirty="0"/>
        </a:p>
      </dgm:t>
    </dgm:pt>
    <dgm:pt modelId="{0586708C-720C-4DBC-992D-C3DF5193AA5B}" type="parTrans" cxnId="{0D45D8EB-FDD0-4A6A-A35D-83925259BF98}">
      <dgm:prSet/>
      <dgm:spPr/>
      <dgm:t>
        <a:bodyPr/>
        <a:lstStyle/>
        <a:p>
          <a:endParaRPr lang="ru-RU"/>
        </a:p>
      </dgm:t>
    </dgm:pt>
    <dgm:pt modelId="{1865CF68-C0AA-4C24-B098-7A0EEF2ADB3C}" type="sibTrans" cxnId="{0D45D8EB-FDD0-4A6A-A35D-83925259BF98}">
      <dgm:prSet/>
      <dgm:spPr/>
      <dgm:t>
        <a:bodyPr/>
        <a:lstStyle/>
        <a:p>
          <a:endParaRPr lang="ru-RU"/>
        </a:p>
      </dgm:t>
    </dgm:pt>
    <dgm:pt modelId="{047AF99B-9E5D-4EC2-9A19-0B6F347EBDC6}">
      <dgm:prSet phldrT="[Текст]" phldr="1"/>
      <dgm:spPr/>
      <dgm:t>
        <a:bodyPr/>
        <a:lstStyle/>
        <a:p>
          <a:endParaRPr lang="ru-RU" dirty="0"/>
        </a:p>
      </dgm:t>
    </dgm:pt>
    <dgm:pt modelId="{9D4F4D26-0D60-427B-9FC8-C25096190C1F}" type="parTrans" cxnId="{425918EB-B6AD-4A62-A6AE-2D51A70129C3}">
      <dgm:prSet/>
      <dgm:spPr/>
      <dgm:t>
        <a:bodyPr/>
        <a:lstStyle/>
        <a:p>
          <a:endParaRPr lang="ru-RU"/>
        </a:p>
      </dgm:t>
    </dgm:pt>
    <dgm:pt modelId="{3714A519-5E5E-4B12-9926-5BAF74BD4728}" type="sibTrans" cxnId="{425918EB-B6AD-4A62-A6AE-2D51A70129C3}">
      <dgm:prSet/>
      <dgm:spPr/>
      <dgm:t>
        <a:bodyPr/>
        <a:lstStyle/>
        <a:p>
          <a:endParaRPr lang="ru-RU"/>
        </a:p>
      </dgm:t>
    </dgm:pt>
    <dgm:pt modelId="{533E67FC-C23B-4C04-A6C8-64649FAC3D23}" type="pres">
      <dgm:prSet presAssocID="{D3B43FAA-6F7A-4A93-ACB5-5D425E7FA25E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8213676-1C01-4078-8D79-274BB1C3A62A}" type="pres">
      <dgm:prSet presAssocID="{D3B43FAA-6F7A-4A93-ACB5-5D425E7FA25E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3D7905-03FC-4905-8BB8-F078876EE743}" type="pres">
      <dgm:prSet presAssocID="{D3B43FAA-6F7A-4A93-ACB5-5D425E7FA25E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8BEFB09A-E359-4339-93F2-76348CEACEF7}" type="pres">
      <dgm:prSet presAssocID="{D3B43FAA-6F7A-4A93-ACB5-5D425E7FA25E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231740-5052-46DF-A314-2A9262684AB8}" type="pres">
      <dgm:prSet presAssocID="{D3B43FAA-6F7A-4A93-ACB5-5D425E7FA25E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B26F9C9-819A-4DBB-A016-AC1E41603021}" type="pres">
      <dgm:prSet presAssocID="{D3B43FAA-6F7A-4A93-ACB5-5D425E7FA25E}" presName="TopArrow" presStyleLbl="node1" presStyleIdx="0" presStyleCnt="2"/>
      <dgm:spPr/>
    </dgm:pt>
    <dgm:pt modelId="{5E43902D-2E01-49BE-968C-EB5C2ECDBCED}" type="pres">
      <dgm:prSet presAssocID="{D3B43FAA-6F7A-4A93-ACB5-5D425E7FA25E}" presName="BottomArrow" presStyleLbl="node1" presStyleIdx="1" presStyleCnt="2"/>
      <dgm:spPr/>
    </dgm:pt>
  </dgm:ptLst>
  <dgm:cxnLst>
    <dgm:cxn modelId="{ACADCA20-0806-42C3-BC62-23D85F905B99}" type="presOf" srcId="{2230C69A-65A6-476E-9E97-0036829B9D10}" destId="{F33D7905-03FC-4905-8BB8-F078876EE743}" srcOrd="1" destOrd="0" presId="urn:microsoft.com/office/officeart/2009/layout/ReverseList"/>
    <dgm:cxn modelId="{17C9EC46-4921-49A9-B0CE-52806EBDA40D}" type="presOf" srcId="{047AF99B-9E5D-4EC2-9A19-0B6F347EBDC6}" destId="{8BEFB09A-E359-4339-93F2-76348CEACEF7}" srcOrd="0" destOrd="0" presId="urn:microsoft.com/office/officeart/2009/layout/ReverseList"/>
    <dgm:cxn modelId="{425918EB-B6AD-4A62-A6AE-2D51A70129C3}" srcId="{D3B43FAA-6F7A-4A93-ACB5-5D425E7FA25E}" destId="{047AF99B-9E5D-4EC2-9A19-0B6F347EBDC6}" srcOrd="1" destOrd="0" parTransId="{9D4F4D26-0D60-427B-9FC8-C25096190C1F}" sibTransId="{3714A519-5E5E-4B12-9926-5BAF74BD4728}"/>
    <dgm:cxn modelId="{0D45D8EB-FDD0-4A6A-A35D-83925259BF98}" srcId="{D3B43FAA-6F7A-4A93-ACB5-5D425E7FA25E}" destId="{2230C69A-65A6-476E-9E97-0036829B9D10}" srcOrd="0" destOrd="0" parTransId="{0586708C-720C-4DBC-992D-C3DF5193AA5B}" sibTransId="{1865CF68-C0AA-4C24-B098-7A0EEF2ADB3C}"/>
    <dgm:cxn modelId="{5150B2EC-240F-4035-A57D-2D833E52CCB5}" type="presOf" srcId="{2230C69A-65A6-476E-9E97-0036829B9D10}" destId="{88213676-1C01-4078-8D79-274BB1C3A62A}" srcOrd="0" destOrd="0" presId="urn:microsoft.com/office/officeart/2009/layout/ReverseList"/>
    <dgm:cxn modelId="{27E6E957-3885-4552-A489-E5B1469BC327}" type="presOf" srcId="{047AF99B-9E5D-4EC2-9A19-0B6F347EBDC6}" destId="{76231740-5052-46DF-A314-2A9262684AB8}" srcOrd="1" destOrd="0" presId="urn:microsoft.com/office/officeart/2009/layout/ReverseList"/>
    <dgm:cxn modelId="{E6EA6184-8777-413D-99B6-FB12F8FDD99E}" type="presOf" srcId="{D3B43FAA-6F7A-4A93-ACB5-5D425E7FA25E}" destId="{533E67FC-C23B-4C04-A6C8-64649FAC3D23}" srcOrd="0" destOrd="0" presId="urn:microsoft.com/office/officeart/2009/layout/ReverseList"/>
    <dgm:cxn modelId="{DE3DDA87-FC87-4D80-B5DA-BE689CBBFC48}" type="presParOf" srcId="{533E67FC-C23B-4C04-A6C8-64649FAC3D23}" destId="{88213676-1C01-4078-8D79-274BB1C3A62A}" srcOrd="0" destOrd="0" presId="urn:microsoft.com/office/officeart/2009/layout/ReverseList"/>
    <dgm:cxn modelId="{5C7B45C3-8424-4AC4-92A8-5A9C491DFF78}" type="presParOf" srcId="{533E67FC-C23B-4C04-A6C8-64649FAC3D23}" destId="{F33D7905-03FC-4905-8BB8-F078876EE743}" srcOrd="1" destOrd="0" presId="urn:microsoft.com/office/officeart/2009/layout/ReverseList"/>
    <dgm:cxn modelId="{48295ED5-7CB6-430E-9CA3-12E1C0B8DD06}" type="presParOf" srcId="{533E67FC-C23B-4C04-A6C8-64649FAC3D23}" destId="{8BEFB09A-E359-4339-93F2-76348CEACEF7}" srcOrd="2" destOrd="0" presId="urn:microsoft.com/office/officeart/2009/layout/ReverseList"/>
    <dgm:cxn modelId="{8F2C4F7E-7BEE-4275-BA22-2DF74CF6C1E0}" type="presParOf" srcId="{533E67FC-C23B-4C04-A6C8-64649FAC3D23}" destId="{76231740-5052-46DF-A314-2A9262684AB8}" srcOrd="3" destOrd="0" presId="urn:microsoft.com/office/officeart/2009/layout/ReverseList"/>
    <dgm:cxn modelId="{8C75D8A1-B9AC-4600-9ED2-7FACCF65DB8E}" type="presParOf" srcId="{533E67FC-C23B-4C04-A6C8-64649FAC3D23}" destId="{FB26F9C9-819A-4DBB-A016-AC1E41603021}" srcOrd="4" destOrd="0" presId="urn:microsoft.com/office/officeart/2009/layout/ReverseList"/>
    <dgm:cxn modelId="{D7045AC5-79FF-49E3-96EC-B286D9C69D3D}" type="presParOf" srcId="{533E67FC-C23B-4C04-A6C8-64649FAC3D23}" destId="{5E43902D-2E01-49BE-968C-EB5C2ECDBCED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3B43FAA-6F7A-4A93-ACB5-5D425E7FA25E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2230C69A-65A6-476E-9E97-0036829B9D10}">
      <dgm:prSet phldrT="[Текст]" phldr="1"/>
      <dgm:spPr/>
      <dgm:t>
        <a:bodyPr/>
        <a:lstStyle/>
        <a:p>
          <a:endParaRPr lang="ru-RU" dirty="0"/>
        </a:p>
      </dgm:t>
    </dgm:pt>
    <dgm:pt modelId="{0586708C-720C-4DBC-992D-C3DF5193AA5B}" type="parTrans" cxnId="{0D45D8EB-FDD0-4A6A-A35D-83925259BF98}">
      <dgm:prSet/>
      <dgm:spPr/>
      <dgm:t>
        <a:bodyPr/>
        <a:lstStyle/>
        <a:p>
          <a:endParaRPr lang="ru-RU"/>
        </a:p>
      </dgm:t>
    </dgm:pt>
    <dgm:pt modelId="{1865CF68-C0AA-4C24-B098-7A0EEF2ADB3C}" type="sibTrans" cxnId="{0D45D8EB-FDD0-4A6A-A35D-83925259BF98}">
      <dgm:prSet/>
      <dgm:spPr/>
      <dgm:t>
        <a:bodyPr/>
        <a:lstStyle/>
        <a:p>
          <a:endParaRPr lang="ru-RU"/>
        </a:p>
      </dgm:t>
    </dgm:pt>
    <dgm:pt modelId="{047AF99B-9E5D-4EC2-9A19-0B6F347EBDC6}">
      <dgm:prSet phldrT="[Текст]" phldr="1"/>
      <dgm:spPr/>
      <dgm:t>
        <a:bodyPr/>
        <a:lstStyle/>
        <a:p>
          <a:endParaRPr lang="ru-RU" dirty="0"/>
        </a:p>
      </dgm:t>
    </dgm:pt>
    <dgm:pt modelId="{9D4F4D26-0D60-427B-9FC8-C25096190C1F}" type="parTrans" cxnId="{425918EB-B6AD-4A62-A6AE-2D51A70129C3}">
      <dgm:prSet/>
      <dgm:spPr/>
      <dgm:t>
        <a:bodyPr/>
        <a:lstStyle/>
        <a:p>
          <a:endParaRPr lang="ru-RU"/>
        </a:p>
      </dgm:t>
    </dgm:pt>
    <dgm:pt modelId="{3714A519-5E5E-4B12-9926-5BAF74BD4728}" type="sibTrans" cxnId="{425918EB-B6AD-4A62-A6AE-2D51A70129C3}">
      <dgm:prSet/>
      <dgm:spPr/>
      <dgm:t>
        <a:bodyPr/>
        <a:lstStyle/>
        <a:p>
          <a:endParaRPr lang="ru-RU"/>
        </a:p>
      </dgm:t>
    </dgm:pt>
    <dgm:pt modelId="{533E67FC-C23B-4C04-A6C8-64649FAC3D23}" type="pres">
      <dgm:prSet presAssocID="{D3B43FAA-6F7A-4A93-ACB5-5D425E7FA25E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8213676-1C01-4078-8D79-274BB1C3A62A}" type="pres">
      <dgm:prSet presAssocID="{D3B43FAA-6F7A-4A93-ACB5-5D425E7FA25E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3D7905-03FC-4905-8BB8-F078876EE743}" type="pres">
      <dgm:prSet presAssocID="{D3B43FAA-6F7A-4A93-ACB5-5D425E7FA25E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8BEFB09A-E359-4339-93F2-76348CEACEF7}" type="pres">
      <dgm:prSet presAssocID="{D3B43FAA-6F7A-4A93-ACB5-5D425E7FA25E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231740-5052-46DF-A314-2A9262684AB8}" type="pres">
      <dgm:prSet presAssocID="{D3B43FAA-6F7A-4A93-ACB5-5D425E7FA25E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B26F9C9-819A-4DBB-A016-AC1E41603021}" type="pres">
      <dgm:prSet presAssocID="{D3B43FAA-6F7A-4A93-ACB5-5D425E7FA25E}" presName="TopArrow" presStyleLbl="node1" presStyleIdx="0" presStyleCnt="2"/>
      <dgm:spPr/>
    </dgm:pt>
    <dgm:pt modelId="{5E43902D-2E01-49BE-968C-EB5C2ECDBCED}" type="pres">
      <dgm:prSet presAssocID="{D3B43FAA-6F7A-4A93-ACB5-5D425E7FA25E}" presName="BottomArrow" presStyleLbl="node1" presStyleIdx="1" presStyleCnt="2"/>
      <dgm:spPr/>
    </dgm:pt>
  </dgm:ptLst>
  <dgm:cxnLst>
    <dgm:cxn modelId="{F7861ECD-80DE-49EE-9C8B-C4B112D2FA4C}" type="presOf" srcId="{2230C69A-65A6-476E-9E97-0036829B9D10}" destId="{88213676-1C01-4078-8D79-274BB1C3A62A}" srcOrd="0" destOrd="0" presId="urn:microsoft.com/office/officeart/2009/layout/ReverseList"/>
    <dgm:cxn modelId="{E0D7D3C6-2905-4F30-B03D-EE68058E78CE}" type="presOf" srcId="{047AF99B-9E5D-4EC2-9A19-0B6F347EBDC6}" destId="{76231740-5052-46DF-A314-2A9262684AB8}" srcOrd="1" destOrd="0" presId="urn:microsoft.com/office/officeart/2009/layout/ReverseList"/>
    <dgm:cxn modelId="{D9EF58C3-E26E-45C1-BAC0-0AB762F8FD1A}" type="presOf" srcId="{047AF99B-9E5D-4EC2-9A19-0B6F347EBDC6}" destId="{8BEFB09A-E359-4339-93F2-76348CEACEF7}" srcOrd="0" destOrd="0" presId="urn:microsoft.com/office/officeart/2009/layout/ReverseList"/>
    <dgm:cxn modelId="{425918EB-B6AD-4A62-A6AE-2D51A70129C3}" srcId="{D3B43FAA-6F7A-4A93-ACB5-5D425E7FA25E}" destId="{047AF99B-9E5D-4EC2-9A19-0B6F347EBDC6}" srcOrd="1" destOrd="0" parTransId="{9D4F4D26-0D60-427B-9FC8-C25096190C1F}" sibTransId="{3714A519-5E5E-4B12-9926-5BAF74BD4728}"/>
    <dgm:cxn modelId="{0D45D8EB-FDD0-4A6A-A35D-83925259BF98}" srcId="{D3B43FAA-6F7A-4A93-ACB5-5D425E7FA25E}" destId="{2230C69A-65A6-476E-9E97-0036829B9D10}" srcOrd="0" destOrd="0" parTransId="{0586708C-720C-4DBC-992D-C3DF5193AA5B}" sibTransId="{1865CF68-C0AA-4C24-B098-7A0EEF2ADB3C}"/>
    <dgm:cxn modelId="{35500621-568B-4EAC-8E31-6062E85AEF4D}" type="presOf" srcId="{D3B43FAA-6F7A-4A93-ACB5-5D425E7FA25E}" destId="{533E67FC-C23B-4C04-A6C8-64649FAC3D23}" srcOrd="0" destOrd="0" presId="urn:microsoft.com/office/officeart/2009/layout/ReverseList"/>
    <dgm:cxn modelId="{1BE6925D-5321-41CF-BC11-EE9F1D3A6156}" type="presOf" srcId="{2230C69A-65A6-476E-9E97-0036829B9D10}" destId="{F33D7905-03FC-4905-8BB8-F078876EE743}" srcOrd="1" destOrd="0" presId="urn:microsoft.com/office/officeart/2009/layout/ReverseList"/>
    <dgm:cxn modelId="{E4D8713A-071C-438F-9591-CC6EBD7FF242}" type="presParOf" srcId="{533E67FC-C23B-4C04-A6C8-64649FAC3D23}" destId="{88213676-1C01-4078-8D79-274BB1C3A62A}" srcOrd="0" destOrd="0" presId="urn:microsoft.com/office/officeart/2009/layout/ReverseList"/>
    <dgm:cxn modelId="{732B91BF-3E9C-4352-92A9-D470EFE411C1}" type="presParOf" srcId="{533E67FC-C23B-4C04-A6C8-64649FAC3D23}" destId="{F33D7905-03FC-4905-8BB8-F078876EE743}" srcOrd="1" destOrd="0" presId="urn:microsoft.com/office/officeart/2009/layout/ReverseList"/>
    <dgm:cxn modelId="{EA7525F9-64E9-45F2-9A75-EC3B0681FC2A}" type="presParOf" srcId="{533E67FC-C23B-4C04-A6C8-64649FAC3D23}" destId="{8BEFB09A-E359-4339-93F2-76348CEACEF7}" srcOrd="2" destOrd="0" presId="urn:microsoft.com/office/officeart/2009/layout/ReverseList"/>
    <dgm:cxn modelId="{894F6FD8-5A54-41ED-B95C-86953B16398E}" type="presParOf" srcId="{533E67FC-C23B-4C04-A6C8-64649FAC3D23}" destId="{76231740-5052-46DF-A314-2A9262684AB8}" srcOrd="3" destOrd="0" presId="urn:microsoft.com/office/officeart/2009/layout/ReverseList"/>
    <dgm:cxn modelId="{C12AF4B4-8C33-4365-B3EA-171831F45320}" type="presParOf" srcId="{533E67FC-C23B-4C04-A6C8-64649FAC3D23}" destId="{FB26F9C9-819A-4DBB-A016-AC1E41603021}" srcOrd="4" destOrd="0" presId="urn:microsoft.com/office/officeart/2009/layout/ReverseList"/>
    <dgm:cxn modelId="{5FA1AE22-4678-418B-AA95-BA0EE1D67D71}" type="presParOf" srcId="{533E67FC-C23B-4C04-A6C8-64649FAC3D23}" destId="{5E43902D-2E01-49BE-968C-EB5C2ECDBCED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3B43FAA-6F7A-4A93-ACB5-5D425E7FA25E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2230C69A-65A6-476E-9E97-0036829B9D10}">
      <dgm:prSet phldrT="[Текст]" phldr="1"/>
      <dgm:spPr/>
      <dgm:t>
        <a:bodyPr/>
        <a:lstStyle/>
        <a:p>
          <a:endParaRPr lang="ru-RU" dirty="0"/>
        </a:p>
      </dgm:t>
    </dgm:pt>
    <dgm:pt modelId="{0586708C-720C-4DBC-992D-C3DF5193AA5B}" type="parTrans" cxnId="{0D45D8EB-FDD0-4A6A-A35D-83925259BF98}">
      <dgm:prSet/>
      <dgm:spPr/>
      <dgm:t>
        <a:bodyPr/>
        <a:lstStyle/>
        <a:p>
          <a:endParaRPr lang="ru-RU"/>
        </a:p>
      </dgm:t>
    </dgm:pt>
    <dgm:pt modelId="{1865CF68-C0AA-4C24-B098-7A0EEF2ADB3C}" type="sibTrans" cxnId="{0D45D8EB-FDD0-4A6A-A35D-83925259BF98}">
      <dgm:prSet/>
      <dgm:spPr/>
      <dgm:t>
        <a:bodyPr/>
        <a:lstStyle/>
        <a:p>
          <a:endParaRPr lang="ru-RU"/>
        </a:p>
      </dgm:t>
    </dgm:pt>
    <dgm:pt modelId="{047AF99B-9E5D-4EC2-9A19-0B6F347EBDC6}">
      <dgm:prSet phldrT="[Текст]" phldr="1"/>
      <dgm:spPr/>
      <dgm:t>
        <a:bodyPr/>
        <a:lstStyle/>
        <a:p>
          <a:endParaRPr lang="ru-RU" dirty="0"/>
        </a:p>
      </dgm:t>
    </dgm:pt>
    <dgm:pt modelId="{9D4F4D26-0D60-427B-9FC8-C25096190C1F}" type="parTrans" cxnId="{425918EB-B6AD-4A62-A6AE-2D51A70129C3}">
      <dgm:prSet/>
      <dgm:spPr/>
      <dgm:t>
        <a:bodyPr/>
        <a:lstStyle/>
        <a:p>
          <a:endParaRPr lang="ru-RU"/>
        </a:p>
      </dgm:t>
    </dgm:pt>
    <dgm:pt modelId="{3714A519-5E5E-4B12-9926-5BAF74BD4728}" type="sibTrans" cxnId="{425918EB-B6AD-4A62-A6AE-2D51A70129C3}">
      <dgm:prSet/>
      <dgm:spPr/>
      <dgm:t>
        <a:bodyPr/>
        <a:lstStyle/>
        <a:p>
          <a:endParaRPr lang="ru-RU"/>
        </a:p>
      </dgm:t>
    </dgm:pt>
    <dgm:pt modelId="{533E67FC-C23B-4C04-A6C8-64649FAC3D23}" type="pres">
      <dgm:prSet presAssocID="{D3B43FAA-6F7A-4A93-ACB5-5D425E7FA25E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8213676-1C01-4078-8D79-274BB1C3A62A}" type="pres">
      <dgm:prSet presAssocID="{D3B43FAA-6F7A-4A93-ACB5-5D425E7FA25E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3D7905-03FC-4905-8BB8-F078876EE743}" type="pres">
      <dgm:prSet presAssocID="{D3B43FAA-6F7A-4A93-ACB5-5D425E7FA25E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8BEFB09A-E359-4339-93F2-76348CEACEF7}" type="pres">
      <dgm:prSet presAssocID="{D3B43FAA-6F7A-4A93-ACB5-5D425E7FA25E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231740-5052-46DF-A314-2A9262684AB8}" type="pres">
      <dgm:prSet presAssocID="{D3B43FAA-6F7A-4A93-ACB5-5D425E7FA25E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B26F9C9-819A-4DBB-A016-AC1E41603021}" type="pres">
      <dgm:prSet presAssocID="{D3B43FAA-6F7A-4A93-ACB5-5D425E7FA25E}" presName="TopArrow" presStyleLbl="node1" presStyleIdx="0" presStyleCnt="2"/>
      <dgm:spPr/>
    </dgm:pt>
    <dgm:pt modelId="{5E43902D-2E01-49BE-968C-EB5C2ECDBCED}" type="pres">
      <dgm:prSet presAssocID="{D3B43FAA-6F7A-4A93-ACB5-5D425E7FA25E}" presName="BottomArrow" presStyleLbl="node1" presStyleIdx="1" presStyleCnt="2"/>
      <dgm:spPr/>
    </dgm:pt>
  </dgm:ptLst>
  <dgm:cxnLst>
    <dgm:cxn modelId="{66592359-A425-46F7-AFA4-44A82AD5B8D7}" type="presOf" srcId="{2230C69A-65A6-476E-9E97-0036829B9D10}" destId="{88213676-1C01-4078-8D79-274BB1C3A62A}" srcOrd="0" destOrd="0" presId="urn:microsoft.com/office/officeart/2009/layout/ReverseList"/>
    <dgm:cxn modelId="{6B7427A8-7808-4E53-92D9-A97326771ACF}" type="presOf" srcId="{047AF99B-9E5D-4EC2-9A19-0B6F347EBDC6}" destId="{76231740-5052-46DF-A314-2A9262684AB8}" srcOrd="1" destOrd="0" presId="urn:microsoft.com/office/officeart/2009/layout/ReverseList"/>
    <dgm:cxn modelId="{425918EB-B6AD-4A62-A6AE-2D51A70129C3}" srcId="{D3B43FAA-6F7A-4A93-ACB5-5D425E7FA25E}" destId="{047AF99B-9E5D-4EC2-9A19-0B6F347EBDC6}" srcOrd="1" destOrd="0" parTransId="{9D4F4D26-0D60-427B-9FC8-C25096190C1F}" sibTransId="{3714A519-5E5E-4B12-9926-5BAF74BD4728}"/>
    <dgm:cxn modelId="{683B03FF-51C8-4715-9A10-29CF39EA3DAC}" type="presOf" srcId="{2230C69A-65A6-476E-9E97-0036829B9D10}" destId="{F33D7905-03FC-4905-8BB8-F078876EE743}" srcOrd="1" destOrd="0" presId="urn:microsoft.com/office/officeart/2009/layout/ReverseList"/>
    <dgm:cxn modelId="{0D45D8EB-FDD0-4A6A-A35D-83925259BF98}" srcId="{D3B43FAA-6F7A-4A93-ACB5-5D425E7FA25E}" destId="{2230C69A-65A6-476E-9E97-0036829B9D10}" srcOrd="0" destOrd="0" parTransId="{0586708C-720C-4DBC-992D-C3DF5193AA5B}" sibTransId="{1865CF68-C0AA-4C24-B098-7A0EEF2ADB3C}"/>
    <dgm:cxn modelId="{F783EE7F-C944-410D-B470-22576FA74708}" type="presOf" srcId="{047AF99B-9E5D-4EC2-9A19-0B6F347EBDC6}" destId="{8BEFB09A-E359-4339-93F2-76348CEACEF7}" srcOrd="0" destOrd="0" presId="urn:microsoft.com/office/officeart/2009/layout/ReverseList"/>
    <dgm:cxn modelId="{C3AB5082-E3F6-4A14-A41A-D0E9EF263E7D}" type="presOf" srcId="{D3B43FAA-6F7A-4A93-ACB5-5D425E7FA25E}" destId="{533E67FC-C23B-4C04-A6C8-64649FAC3D23}" srcOrd="0" destOrd="0" presId="urn:microsoft.com/office/officeart/2009/layout/ReverseList"/>
    <dgm:cxn modelId="{7875320D-E856-4820-AF07-227F256068B8}" type="presParOf" srcId="{533E67FC-C23B-4C04-A6C8-64649FAC3D23}" destId="{88213676-1C01-4078-8D79-274BB1C3A62A}" srcOrd="0" destOrd="0" presId="urn:microsoft.com/office/officeart/2009/layout/ReverseList"/>
    <dgm:cxn modelId="{414CC547-0AD6-4E36-B19F-3703D7D8128C}" type="presParOf" srcId="{533E67FC-C23B-4C04-A6C8-64649FAC3D23}" destId="{F33D7905-03FC-4905-8BB8-F078876EE743}" srcOrd="1" destOrd="0" presId="urn:microsoft.com/office/officeart/2009/layout/ReverseList"/>
    <dgm:cxn modelId="{53026962-D748-40F4-AEA9-ED71F0395963}" type="presParOf" srcId="{533E67FC-C23B-4C04-A6C8-64649FAC3D23}" destId="{8BEFB09A-E359-4339-93F2-76348CEACEF7}" srcOrd="2" destOrd="0" presId="urn:microsoft.com/office/officeart/2009/layout/ReverseList"/>
    <dgm:cxn modelId="{091FA799-AF21-4FA2-8C15-432A486DAFD8}" type="presParOf" srcId="{533E67FC-C23B-4C04-A6C8-64649FAC3D23}" destId="{76231740-5052-46DF-A314-2A9262684AB8}" srcOrd="3" destOrd="0" presId="urn:microsoft.com/office/officeart/2009/layout/ReverseList"/>
    <dgm:cxn modelId="{C9B380E1-8E77-43C1-BE47-4DFACA7A4688}" type="presParOf" srcId="{533E67FC-C23B-4C04-A6C8-64649FAC3D23}" destId="{FB26F9C9-819A-4DBB-A016-AC1E41603021}" srcOrd="4" destOrd="0" presId="urn:microsoft.com/office/officeart/2009/layout/ReverseList"/>
    <dgm:cxn modelId="{80BB1897-1609-4450-9E3D-B273B9EECB20}" type="presParOf" srcId="{533E67FC-C23B-4C04-A6C8-64649FAC3D23}" destId="{5E43902D-2E01-49BE-968C-EB5C2ECDBCED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3D7905-03FC-4905-8BB8-F078876EE743}">
      <dsp:nvSpPr>
        <dsp:cNvPr id="0" name=""/>
        <dsp:cNvSpPr/>
      </dsp:nvSpPr>
      <dsp:spPr>
        <a:xfrm rot="16200000">
          <a:off x="1730477" y="1374127"/>
          <a:ext cx="2909741" cy="17781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234950" rIns="211455" bIns="23495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/>
        </a:p>
      </dsp:txBody>
      <dsp:txXfrm rot="16200000">
        <a:off x="1730477" y="1374127"/>
        <a:ext cx="2909741" cy="1778160"/>
      </dsp:txXfrm>
    </dsp:sp>
    <dsp:sp modelId="{76231740-5052-46DF-A314-2A9262684AB8}">
      <dsp:nvSpPr>
        <dsp:cNvPr id="0" name=""/>
        <dsp:cNvSpPr/>
      </dsp:nvSpPr>
      <dsp:spPr>
        <a:xfrm rot="5400000">
          <a:off x="3589380" y="1374127"/>
          <a:ext cx="2909741" cy="17781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455" tIns="234950" rIns="140970" bIns="23495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/>
        </a:p>
      </dsp:txBody>
      <dsp:txXfrm rot="5400000">
        <a:off x="3589380" y="1374127"/>
        <a:ext cx="2909741" cy="1778160"/>
      </dsp:txXfrm>
    </dsp:sp>
    <dsp:sp modelId="{FB26F9C9-819A-4DBB-A016-AC1E41603021}">
      <dsp:nvSpPr>
        <dsp:cNvPr id="0" name=""/>
        <dsp:cNvSpPr/>
      </dsp:nvSpPr>
      <dsp:spPr>
        <a:xfrm>
          <a:off x="3185166" y="0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43902D-2E01-49BE-968C-EB5C2ECDBCED}">
      <dsp:nvSpPr>
        <dsp:cNvPr id="0" name=""/>
        <dsp:cNvSpPr/>
      </dsp:nvSpPr>
      <dsp:spPr>
        <a:xfrm rot="10800000">
          <a:off x="3185166" y="2667149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3D7905-03FC-4905-8BB8-F078876EE743}">
      <dsp:nvSpPr>
        <dsp:cNvPr id="0" name=""/>
        <dsp:cNvSpPr/>
      </dsp:nvSpPr>
      <dsp:spPr>
        <a:xfrm rot="16200000">
          <a:off x="1730477" y="1374127"/>
          <a:ext cx="2909741" cy="17781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234950" rIns="211455" bIns="23495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 rot="16200000">
        <a:off x="1730477" y="1374127"/>
        <a:ext cx="2909741" cy="1778160"/>
      </dsp:txXfrm>
    </dsp:sp>
    <dsp:sp modelId="{76231740-5052-46DF-A314-2A9262684AB8}">
      <dsp:nvSpPr>
        <dsp:cNvPr id="0" name=""/>
        <dsp:cNvSpPr/>
      </dsp:nvSpPr>
      <dsp:spPr>
        <a:xfrm rot="5400000">
          <a:off x="3589380" y="1374127"/>
          <a:ext cx="2909741" cy="17781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455" tIns="234950" rIns="140970" bIns="23495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 rot="5400000">
        <a:off x="3589380" y="1374127"/>
        <a:ext cx="2909741" cy="1778160"/>
      </dsp:txXfrm>
    </dsp:sp>
    <dsp:sp modelId="{FB26F9C9-819A-4DBB-A016-AC1E41603021}">
      <dsp:nvSpPr>
        <dsp:cNvPr id="0" name=""/>
        <dsp:cNvSpPr/>
      </dsp:nvSpPr>
      <dsp:spPr>
        <a:xfrm>
          <a:off x="3185166" y="0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43902D-2E01-49BE-968C-EB5C2ECDBCED}">
      <dsp:nvSpPr>
        <dsp:cNvPr id="0" name=""/>
        <dsp:cNvSpPr/>
      </dsp:nvSpPr>
      <dsp:spPr>
        <a:xfrm rot="10800000">
          <a:off x="3185166" y="2667149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3D7905-03FC-4905-8BB8-F078876EE743}">
      <dsp:nvSpPr>
        <dsp:cNvPr id="0" name=""/>
        <dsp:cNvSpPr/>
      </dsp:nvSpPr>
      <dsp:spPr>
        <a:xfrm rot="16200000">
          <a:off x="1730477" y="1374127"/>
          <a:ext cx="2909741" cy="17781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234950" rIns="211455" bIns="23495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 rot="16200000">
        <a:off x="1730477" y="1374127"/>
        <a:ext cx="2909741" cy="1778160"/>
      </dsp:txXfrm>
    </dsp:sp>
    <dsp:sp modelId="{76231740-5052-46DF-A314-2A9262684AB8}">
      <dsp:nvSpPr>
        <dsp:cNvPr id="0" name=""/>
        <dsp:cNvSpPr/>
      </dsp:nvSpPr>
      <dsp:spPr>
        <a:xfrm rot="5400000">
          <a:off x="3589380" y="1374127"/>
          <a:ext cx="2909741" cy="17781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455" tIns="234950" rIns="140970" bIns="23495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 rot="5400000">
        <a:off x="3589380" y="1374127"/>
        <a:ext cx="2909741" cy="1778160"/>
      </dsp:txXfrm>
    </dsp:sp>
    <dsp:sp modelId="{FB26F9C9-819A-4DBB-A016-AC1E41603021}">
      <dsp:nvSpPr>
        <dsp:cNvPr id="0" name=""/>
        <dsp:cNvSpPr/>
      </dsp:nvSpPr>
      <dsp:spPr>
        <a:xfrm>
          <a:off x="3185166" y="0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43902D-2E01-49BE-968C-EB5C2ECDBCED}">
      <dsp:nvSpPr>
        <dsp:cNvPr id="0" name=""/>
        <dsp:cNvSpPr/>
      </dsp:nvSpPr>
      <dsp:spPr>
        <a:xfrm rot="10800000">
          <a:off x="3185166" y="2667149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3D7905-03FC-4905-8BB8-F078876EE743}">
      <dsp:nvSpPr>
        <dsp:cNvPr id="0" name=""/>
        <dsp:cNvSpPr/>
      </dsp:nvSpPr>
      <dsp:spPr>
        <a:xfrm rot="16200000">
          <a:off x="1730477" y="1374127"/>
          <a:ext cx="2909741" cy="17781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234950" rIns="211455" bIns="23495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 rot="16200000">
        <a:off x="1730477" y="1374127"/>
        <a:ext cx="2909741" cy="1778160"/>
      </dsp:txXfrm>
    </dsp:sp>
    <dsp:sp modelId="{76231740-5052-46DF-A314-2A9262684AB8}">
      <dsp:nvSpPr>
        <dsp:cNvPr id="0" name=""/>
        <dsp:cNvSpPr/>
      </dsp:nvSpPr>
      <dsp:spPr>
        <a:xfrm rot="5400000">
          <a:off x="3589380" y="1374127"/>
          <a:ext cx="2909741" cy="17781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455" tIns="234950" rIns="140970" bIns="23495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 rot="5400000">
        <a:off x="3589380" y="1374127"/>
        <a:ext cx="2909741" cy="1778160"/>
      </dsp:txXfrm>
    </dsp:sp>
    <dsp:sp modelId="{FB26F9C9-819A-4DBB-A016-AC1E41603021}">
      <dsp:nvSpPr>
        <dsp:cNvPr id="0" name=""/>
        <dsp:cNvSpPr/>
      </dsp:nvSpPr>
      <dsp:spPr>
        <a:xfrm>
          <a:off x="3185166" y="0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43902D-2E01-49BE-968C-EB5C2ECDBCED}">
      <dsp:nvSpPr>
        <dsp:cNvPr id="0" name=""/>
        <dsp:cNvSpPr/>
      </dsp:nvSpPr>
      <dsp:spPr>
        <a:xfrm rot="10800000">
          <a:off x="3185166" y="2667149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3D7905-03FC-4905-8BB8-F078876EE743}">
      <dsp:nvSpPr>
        <dsp:cNvPr id="0" name=""/>
        <dsp:cNvSpPr/>
      </dsp:nvSpPr>
      <dsp:spPr>
        <a:xfrm rot="16200000">
          <a:off x="1730477" y="1374127"/>
          <a:ext cx="2909741" cy="17781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234950" rIns="211455" bIns="23495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 rot="16200000">
        <a:off x="1730477" y="1374127"/>
        <a:ext cx="2909741" cy="1778160"/>
      </dsp:txXfrm>
    </dsp:sp>
    <dsp:sp modelId="{76231740-5052-46DF-A314-2A9262684AB8}">
      <dsp:nvSpPr>
        <dsp:cNvPr id="0" name=""/>
        <dsp:cNvSpPr/>
      </dsp:nvSpPr>
      <dsp:spPr>
        <a:xfrm rot="5400000">
          <a:off x="3589380" y="1374127"/>
          <a:ext cx="2909741" cy="17781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455" tIns="234950" rIns="140970" bIns="23495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 rot="5400000">
        <a:off x="3589380" y="1374127"/>
        <a:ext cx="2909741" cy="1778160"/>
      </dsp:txXfrm>
    </dsp:sp>
    <dsp:sp modelId="{FB26F9C9-819A-4DBB-A016-AC1E41603021}">
      <dsp:nvSpPr>
        <dsp:cNvPr id="0" name=""/>
        <dsp:cNvSpPr/>
      </dsp:nvSpPr>
      <dsp:spPr>
        <a:xfrm>
          <a:off x="3185166" y="0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43902D-2E01-49BE-968C-EB5C2ECDBCED}">
      <dsp:nvSpPr>
        <dsp:cNvPr id="0" name=""/>
        <dsp:cNvSpPr/>
      </dsp:nvSpPr>
      <dsp:spPr>
        <a:xfrm rot="10800000">
          <a:off x="3185166" y="2667149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3D7905-03FC-4905-8BB8-F078876EE743}">
      <dsp:nvSpPr>
        <dsp:cNvPr id="0" name=""/>
        <dsp:cNvSpPr/>
      </dsp:nvSpPr>
      <dsp:spPr>
        <a:xfrm rot="16200000">
          <a:off x="1730477" y="1374127"/>
          <a:ext cx="2909741" cy="17781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234950" rIns="211455" bIns="23495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 rot="16200000">
        <a:off x="1730477" y="1374127"/>
        <a:ext cx="2909741" cy="1778160"/>
      </dsp:txXfrm>
    </dsp:sp>
    <dsp:sp modelId="{76231740-5052-46DF-A314-2A9262684AB8}">
      <dsp:nvSpPr>
        <dsp:cNvPr id="0" name=""/>
        <dsp:cNvSpPr/>
      </dsp:nvSpPr>
      <dsp:spPr>
        <a:xfrm rot="5400000">
          <a:off x="3589380" y="1374127"/>
          <a:ext cx="2909741" cy="17781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455" tIns="234950" rIns="140970" bIns="23495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 rot="5400000">
        <a:off x="3589380" y="1374127"/>
        <a:ext cx="2909741" cy="1778160"/>
      </dsp:txXfrm>
    </dsp:sp>
    <dsp:sp modelId="{FB26F9C9-819A-4DBB-A016-AC1E41603021}">
      <dsp:nvSpPr>
        <dsp:cNvPr id="0" name=""/>
        <dsp:cNvSpPr/>
      </dsp:nvSpPr>
      <dsp:spPr>
        <a:xfrm>
          <a:off x="3185166" y="0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43902D-2E01-49BE-968C-EB5C2ECDBCED}">
      <dsp:nvSpPr>
        <dsp:cNvPr id="0" name=""/>
        <dsp:cNvSpPr/>
      </dsp:nvSpPr>
      <dsp:spPr>
        <a:xfrm rot="10800000">
          <a:off x="3185166" y="2667149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3D7905-03FC-4905-8BB8-F078876EE743}">
      <dsp:nvSpPr>
        <dsp:cNvPr id="0" name=""/>
        <dsp:cNvSpPr/>
      </dsp:nvSpPr>
      <dsp:spPr>
        <a:xfrm rot="16200000">
          <a:off x="1730477" y="1374127"/>
          <a:ext cx="2909741" cy="17781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234950" rIns="211455" bIns="23495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 rot="16200000">
        <a:off x="1730477" y="1374127"/>
        <a:ext cx="2909741" cy="1778160"/>
      </dsp:txXfrm>
    </dsp:sp>
    <dsp:sp modelId="{76231740-5052-46DF-A314-2A9262684AB8}">
      <dsp:nvSpPr>
        <dsp:cNvPr id="0" name=""/>
        <dsp:cNvSpPr/>
      </dsp:nvSpPr>
      <dsp:spPr>
        <a:xfrm rot="5400000">
          <a:off x="3589380" y="1374127"/>
          <a:ext cx="2909741" cy="17781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455" tIns="234950" rIns="140970" bIns="23495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 rot="5400000">
        <a:off x="3589380" y="1374127"/>
        <a:ext cx="2909741" cy="1778160"/>
      </dsp:txXfrm>
    </dsp:sp>
    <dsp:sp modelId="{FB26F9C9-819A-4DBB-A016-AC1E41603021}">
      <dsp:nvSpPr>
        <dsp:cNvPr id="0" name=""/>
        <dsp:cNvSpPr/>
      </dsp:nvSpPr>
      <dsp:spPr>
        <a:xfrm>
          <a:off x="3185166" y="0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43902D-2E01-49BE-968C-EB5C2ECDBCED}">
      <dsp:nvSpPr>
        <dsp:cNvPr id="0" name=""/>
        <dsp:cNvSpPr/>
      </dsp:nvSpPr>
      <dsp:spPr>
        <a:xfrm rot="10800000">
          <a:off x="3185166" y="2667149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3D7905-03FC-4905-8BB8-F078876EE743}">
      <dsp:nvSpPr>
        <dsp:cNvPr id="0" name=""/>
        <dsp:cNvSpPr/>
      </dsp:nvSpPr>
      <dsp:spPr>
        <a:xfrm rot="16200000">
          <a:off x="1730477" y="1374127"/>
          <a:ext cx="2909741" cy="17781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234950" rIns="211455" bIns="23495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 rot="16200000">
        <a:off x="1730477" y="1374127"/>
        <a:ext cx="2909741" cy="1778160"/>
      </dsp:txXfrm>
    </dsp:sp>
    <dsp:sp modelId="{76231740-5052-46DF-A314-2A9262684AB8}">
      <dsp:nvSpPr>
        <dsp:cNvPr id="0" name=""/>
        <dsp:cNvSpPr/>
      </dsp:nvSpPr>
      <dsp:spPr>
        <a:xfrm rot="5400000">
          <a:off x="3589380" y="1374127"/>
          <a:ext cx="2909741" cy="177816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455" tIns="234950" rIns="140970" bIns="23495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 rot="5400000">
        <a:off x="3589380" y="1374127"/>
        <a:ext cx="2909741" cy="1778160"/>
      </dsp:txXfrm>
    </dsp:sp>
    <dsp:sp modelId="{FB26F9C9-819A-4DBB-A016-AC1E41603021}">
      <dsp:nvSpPr>
        <dsp:cNvPr id="0" name=""/>
        <dsp:cNvSpPr/>
      </dsp:nvSpPr>
      <dsp:spPr>
        <a:xfrm>
          <a:off x="3185166" y="0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43902D-2E01-49BE-968C-EB5C2ECDBCED}">
      <dsp:nvSpPr>
        <dsp:cNvPr id="0" name=""/>
        <dsp:cNvSpPr/>
      </dsp:nvSpPr>
      <dsp:spPr>
        <a:xfrm rot="10800000">
          <a:off x="3185166" y="2667149"/>
          <a:ext cx="1858903" cy="185881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diagramColors" Target="../diagrams/colors7.xml"/><Relationship Id="rId11" Type="http://schemas.openxmlformats.org/officeDocument/2006/relationships/oleObject" Target="../embeddings/oleObject7.bin"/><Relationship Id="rId5" Type="http://schemas.openxmlformats.org/officeDocument/2006/relationships/diagramQuickStyle" Target="../diagrams/quickStyle7.xml"/><Relationship Id="rId10" Type="http://schemas.openxmlformats.org/officeDocument/2006/relationships/oleObject" Target="../embeddings/oleObject6.bin"/><Relationship Id="rId4" Type="http://schemas.openxmlformats.org/officeDocument/2006/relationships/diagramLayout" Target="../diagrams/layout7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1.xml"/><Relationship Id="rId11" Type="http://schemas.openxmlformats.org/officeDocument/2006/relationships/oleObject" Target="../embeddings/oleObject1.bin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12" Type="http://schemas.openxmlformats.org/officeDocument/2006/relationships/image" Target="../media/image1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12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1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16.jpeg"/><Relationship Id="rId5" Type="http://schemas.openxmlformats.org/officeDocument/2006/relationships/diagramColors" Target="../diagrams/colors3.xml"/><Relationship Id="rId10" Type="http://schemas.openxmlformats.org/officeDocument/2006/relationships/image" Target="../media/image15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oleObject" Target="../embeddings/oleObject2.bin"/><Relationship Id="rId4" Type="http://schemas.openxmlformats.org/officeDocument/2006/relationships/diagramLayout" Target="../diagrams/layout4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image" Target="../media/image20.jpeg"/><Relationship Id="rId5" Type="http://schemas.openxmlformats.org/officeDocument/2006/relationships/diagramColors" Target="../diagrams/colors5.xml"/><Relationship Id="rId10" Type="http://schemas.openxmlformats.org/officeDocument/2006/relationships/image" Target="../media/image19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4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diagramColors" Target="../diagrams/colors6.xml"/><Relationship Id="rId11" Type="http://schemas.openxmlformats.org/officeDocument/2006/relationships/oleObject" Target="../embeddings/oleObject4.bin"/><Relationship Id="rId5" Type="http://schemas.openxmlformats.org/officeDocument/2006/relationships/diagramQuickStyle" Target="../diagrams/quickStyle6.xml"/><Relationship Id="rId10" Type="http://schemas.openxmlformats.org/officeDocument/2006/relationships/oleObject" Target="../embeddings/oleObject3.bin"/><Relationship Id="rId4" Type="http://schemas.openxmlformats.org/officeDocument/2006/relationships/diagramLayout" Target="../diagrams/layout6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3501008"/>
            <a:ext cx="8568952" cy="33239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altLang="ru-RU" sz="5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Центр детско-юношеского творчества</a:t>
            </a:r>
          </a:p>
          <a:p>
            <a:pPr algn="ctr"/>
            <a:r>
              <a:rPr lang="ru-RU" altLang="ru-RU" sz="5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города Степногорск</a:t>
            </a:r>
            <a:endParaRPr lang="ru-RU" altLang="ru-RU" sz="54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48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438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54828290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10" descr="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3635896" y="1628800"/>
          <a:ext cx="2527803" cy="3600400"/>
        </p:xfrm>
        <a:graphic>
          <a:graphicData uri="http://schemas.openxmlformats.org/presentationml/2006/ole">
            <p:oleObj spid="_x0000_s9218" name="Acrobat Document" r:id="rId10" imgW="4533723" imgH="6415677" progId="Acrobat.Document.DC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39753" y="260648"/>
            <a:ext cx="626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ВОЛЯНСКАЯ ВАЛЕНТИНА НИКОЛАЕВНА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р</a:t>
            </a:r>
            <a:r>
              <a:rPr lang="ru-RU" sz="2000" b="1" dirty="0" smtClean="0">
                <a:solidFill>
                  <a:srgbClr val="FF0000"/>
                </a:solidFill>
              </a:rPr>
              <a:t>уководитель танцевального ансамбля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«ЭКСКЛЮЗИВ»</a:t>
            </a:r>
            <a:endParaRPr lang="ru-RU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899592" y="2348880"/>
          <a:ext cx="2304256" cy="3260329"/>
        </p:xfrm>
        <a:graphic>
          <a:graphicData uri="http://schemas.openxmlformats.org/presentationml/2006/ole">
            <p:oleObj spid="_x0000_s9219" name="Acrobat Document" r:id="rId11" imgW="4533723" imgH="6415677" progId="Acrobat.Document.DC">
              <p:embed/>
            </p:oleObj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6507556" y="2348880"/>
          <a:ext cx="2318403" cy="3280346"/>
        </p:xfrm>
        <a:graphic>
          <a:graphicData uri="http://schemas.openxmlformats.org/presentationml/2006/ole">
            <p:oleObj spid="_x0000_s9220" name="Acrobat Document" r:id="rId12" imgW="4533723" imgH="6415677" progId="Acrobat.Document.DC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92666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54828290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10" descr="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31639" y="2132856"/>
            <a:ext cx="71287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ПЕДАГОГ ЯВЛЯЕТСЯ ГЛАВНЫМ ИСТОЧНИКОМ КАЧЕСТВА ОБУЧЕНИЯ,</a:t>
            </a:r>
          </a:p>
          <a:p>
            <a:pPr algn="ctr"/>
            <a:r>
              <a:rPr lang="ru-RU" sz="3200" b="1" dirty="0" smtClean="0"/>
              <a:t>РАЗВИТИЯ И ВОСПИТАНИЯ РЕБЕНКА. </a:t>
            </a:r>
          </a:p>
          <a:p>
            <a:pPr algn="ctr"/>
            <a:r>
              <a:rPr lang="ru-RU" sz="3200" b="1" dirty="0" smtClean="0"/>
              <a:t>А ПРОФЕССИОНАЛЬНЫЙ РОСТ ПЕДАГОГА-ЗАЛОГ УСПЕХА В РАБОТЕ ПО ПОВЫШЕНИЮ ЭФФЕКТИВНОСТИ ОБРАЗОВАТЕЛЬНОГО ПРОЦЕССА</a:t>
            </a:r>
            <a:endParaRPr lang="ru-RU" sz="3200" b="1" dirty="0"/>
          </a:p>
        </p:txBody>
      </p:sp>
    </p:spTree>
    <p:extLst>
      <p:ext uri="{BB962C8B-B14F-4D97-AF65-F5344CB8AC3E}">
        <p14:creationId xmlns="" xmlns:p14="http://schemas.microsoft.com/office/powerpoint/2010/main" val="292666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0" descr="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115616" y="729860"/>
            <a:ext cx="7560840" cy="5570756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рамках участия в конкурсах педагогу предоставляется возможность публичного предъявления опыта, демонстрации определенных итогов работы, а также конструктивного самокритичного самоанализа. </a:t>
            </a:r>
            <a:endParaRPr lang="ru-RU" sz="28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2021году 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педагоги Центра детско-юношеского творчества  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приняли </a:t>
            </a:r>
            <a:r>
              <a:rPr lang="ru-RU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участие в мероприятиях разного уровня.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584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87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достижения педагогов\2020-2021 учебный год\грамоты, благодарственные письма педагогов\2020-21 учебный год\икс\Новая папка\благ письмо 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88840"/>
            <a:ext cx="3029566" cy="252028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</p:spPr>
      </p:pic>
      <p:pic>
        <p:nvPicPr>
          <p:cNvPr id="1027" name="Picture 3" descr="D:\достижения педагогов\2020-2021 учебный год\грамоты, благодарственные письма педагогов\2020-21 учебный год\икс\Новая папка\свидетельство 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556792"/>
            <a:ext cx="2494018" cy="352839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pic>
        <p:nvPicPr>
          <p:cNvPr id="1028" name="Picture 4" descr="D:\достижения педагогов\2020-2021 учебный год\грамоты, благодарственные письма педагогов\2020-21 учебный год\икс\Новая папка\свидетельство 0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2924944"/>
            <a:ext cx="2376264" cy="336180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</p:spPr>
      </p:pic>
      <p:sp>
        <p:nvSpPr>
          <p:cNvPr id="8" name="TextBox 7"/>
          <p:cNvSpPr txBox="1"/>
          <p:nvPr/>
        </p:nvSpPr>
        <p:spPr>
          <a:xfrm>
            <a:off x="1835697" y="188640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            </a:t>
            </a:r>
            <a:r>
              <a:rPr lang="ru-RU" sz="2400" b="1" dirty="0" smtClean="0">
                <a:solidFill>
                  <a:srgbClr val="FF0000"/>
                </a:solidFill>
              </a:rPr>
              <a:t>ИКС ИРИНА ВЛАДИМИРОВНА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                </a:t>
            </a:r>
            <a:r>
              <a:rPr lang="ru-RU" sz="2000" b="1" dirty="0" smtClean="0">
                <a:solidFill>
                  <a:srgbClr val="FF0000"/>
                </a:solidFill>
              </a:rPr>
              <a:t>руководитель</a:t>
            </a:r>
            <a:r>
              <a:rPr lang="ru-RU" sz="2400" b="1" dirty="0" smtClean="0">
                <a:solidFill>
                  <a:srgbClr val="FF0000"/>
                </a:solidFill>
              </a:rPr>
              <a:t> кружка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             «Мягкая игрушка»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497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54828290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10" descr="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D:\достижения педагогов\2020-2021 учебный год\грамоты, благодарственные письма педагогов\2020-21 учебный год\Пищулин\IMG-20210209-WA00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1560" y="332656"/>
            <a:ext cx="2160240" cy="304192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</p:spPr>
      </p:pic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6372200" y="2132856"/>
          <a:ext cx="2554982" cy="3615085"/>
        </p:xfrm>
        <a:graphic>
          <a:graphicData uri="http://schemas.openxmlformats.org/presentationml/2006/ole">
            <p:oleObj spid="_x0000_s2051" name="Acrobat Document" r:id="rId11" imgW="4533723" imgH="6415677" progId="Acrobat.Document.DC">
              <p:embed/>
            </p:oleObj>
          </a:graphicData>
        </a:graphic>
      </p:graphicFrame>
      <p:pic>
        <p:nvPicPr>
          <p:cNvPr id="2052" name="Picture 4" descr="D:\достижения педагогов\2020-2021 учебный год\грамоты, благодарственные письма педагогов\2020-21 учебный год\Пищулин\Пищулин Кирилл Владимирович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03848" y="2708920"/>
            <a:ext cx="2492604" cy="357301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perspectiveBelow"/>
            <a:lightRig rig="threePt" dir="t"/>
          </a:scene3d>
        </p:spPr>
      </p:pic>
      <p:pic>
        <p:nvPicPr>
          <p:cNvPr id="2053" name="Picture 5" descr="D:\достижения педагогов\2020-2021 учебный год\грамоты, благодарственные письма педагогов\2020-21 учебный год\Пищулин\диплом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7544" y="3717032"/>
            <a:ext cx="1637928" cy="291187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sp>
        <p:nvSpPr>
          <p:cNvPr id="10" name="TextBox 9"/>
          <p:cNvSpPr txBox="1"/>
          <p:nvPr/>
        </p:nvSpPr>
        <p:spPr>
          <a:xfrm>
            <a:off x="3419872" y="332656"/>
            <a:ext cx="4938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ПИЩУЛИН КИРИЛЛ ВЛАДИМИРОВИЧ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р</a:t>
            </a:r>
            <a:r>
              <a:rPr lang="ru-RU" sz="2000" b="1" dirty="0" smtClean="0">
                <a:solidFill>
                  <a:srgbClr val="FF0000"/>
                </a:solidFill>
              </a:rPr>
              <a:t>уководитель творческого объединения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                          «МЕДИАЦЕНТР»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666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54828290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10" descr="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D:\достижения педагогов\2020-2021 учебный год\грамоты, благодарственные письма педагогов\2020-21 учебный год\Уренцева Л.Г\2.jf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248" y="764704"/>
            <a:ext cx="2189949" cy="309634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pic>
        <p:nvPicPr>
          <p:cNvPr id="3076" name="Picture 4" descr="D:\достижения педагогов\2020-2021 учебный год\грамоты, благодарственные письма педагогов\2020-21 учебный год\Уренцева Л.Г\e2d20094-f638-4ebd-9b8f-6d92dcc1548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3968" y="4077072"/>
            <a:ext cx="3388484" cy="247547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perspectiveBelow"/>
            <a:lightRig rig="threePt" dir="t"/>
          </a:scene3d>
        </p:spPr>
      </p:pic>
      <p:pic>
        <p:nvPicPr>
          <p:cNvPr id="3077" name="Picture 5" descr="D:\достижения педагогов\2021-2022 учебный год\Уренцева Л.Г\32e0fec7-e88f-4032-be6a-f53de5346996.jf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71600" y="3501008"/>
            <a:ext cx="2234769" cy="314109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</p:pic>
      <p:pic>
        <p:nvPicPr>
          <p:cNvPr id="3079" name="Picture 7" descr="C:\Users\Step_DDT\Pictures\96475dbe-0094-4657-ab18-dfd5e9aff5ad.jf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95736" y="1196752"/>
            <a:ext cx="2911873" cy="218390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perspectiveAbove"/>
            <a:lightRig rig="threePt" dir="t"/>
          </a:scene3d>
        </p:spPr>
      </p:pic>
      <p:sp>
        <p:nvSpPr>
          <p:cNvPr id="16" name="TextBox 15"/>
          <p:cNvSpPr txBox="1"/>
          <p:nvPr/>
        </p:nvSpPr>
        <p:spPr>
          <a:xfrm>
            <a:off x="2339752" y="332656"/>
            <a:ext cx="5210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УРЕНЦЕВА ЛАРИСА ГЕОРГИЕВНА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р</a:t>
            </a:r>
            <a:r>
              <a:rPr lang="ru-RU" sz="2000" b="1" dirty="0" smtClean="0">
                <a:solidFill>
                  <a:srgbClr val="FF0000"/>
                </a:solidFill>
              </a:rPr>
              <a:t>уководитель ДК «АРМАН»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666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54828290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10" descr="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D:\достижения педагогов\2021-2022 учебный год\Еременко В.Ю\42e21a74-f380-45ae-acb8-4610c25b43cf.jf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1988840"/>
            <a:ext cx="2666777" cy="377596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100" name="Picture 4" descr="D:\достижения педагогов\2021-2022 учебный год\Еременко В.Ю\Благодарственное письмо_1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1920" y="1484784"/>
            <a:ext cx="3257591" cy="230425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101" name="Picture 5" descr="D:\достижения педагогов\2021-2022 учебный год\Еременко В.Ю\Диплом_1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92080" y="4077072"/>
            <a:ext cx="3513510" cy="248528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2483768" y="332656"/>
            <a:ext cx="6438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ЕРЕМЕНКО ВЕРА ЮРЬЕВНА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п</a:t>
            </a:r>
            <a:r>
              <a:rPr lang="ru-RU" sz="2000" b="1" dirty="0" smtClean="0">
                <a:solidFill>
                  <a:srgbClr val="FF0000"/>
                </a:solidFill>
              </a:rPr>
              <a:t>едагог дополнительного образования</a:t>
            </a:r>
          </a:p>
        </p:txBody>
      </p:sp>
    </p:spTree>
    <p:extLst>
      <p:ext uri="{BB962C8B-B14F-4D97-AF65-F5344CB8AC3E}">
        <p14:creationId xmlns="" xmlns:p14="http://schemas.microsoft.com/office/powerpoint/2010/main" val="292666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54828290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10" descr="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763688" y="1700808"/>
          <a:ext cx="6415088" cy="4533900"/>
        </p:xfrm>
        <a:graphic>
          <a:graphicData uri="http://schemas.openxmlformats.org/presentationml/2006/ole">
            <p:oleObj spid="_x0000_s5122" name="Acrobat Document" r:id="rId10" imgW="6415686" imgH="4533529" progId="Acrobat.Document.DC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987825" y="620688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АКИМОВА ИРИНА БОРИСОВНА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п</a:t>
            </a:r>
            <a:r>
              <a:rPr lang="ru-RU" sz="2000" b="1" dirty="0" smtClean="0">
                <a:solidFill>
                  <a:srgbClr val="FF0000"/>
                </a:solidFill>
              </a:rPr>
              <a:t>едагог дополнительного образования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666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54828290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10" descr="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832" y="2708920"/>
            <a:ext cx="2848987" cy="3695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6147" name="Picture 3" descr="D:\достижения педагогов\2020-2021 учебный год\грамоты, благодарственные письма педагогов\2020-21 учебный год\Гамастинов\75fab546-9128-41dc-90d4-3d759ef74bfa.jf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476672"/>
            <a:ext cx="2699792" cy="348000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148" name="Picture 4" descr="D:\достижения педагогов\2020-2021 учебный год\грамоты, благодарственные письма педагогов\2020-21 учебный год\Гамастинов\69c34102-53d9-43d6-86c2-566b4ba57f6f.jf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84168" y="1700808"/>
            <a:ext cx="2922745" cy="373700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9" name="TextBox 8"/>
          <p:cNvSpPr txBox="1"/>
          <p:nvPr/>
        </p:nvSpPr>
        <p:spPr>
          <a:xfrm>
            <a:off x="3203848" y="260648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ГАМАСТИНОВ САЛИХЖАН ГАЛИМЖАНОВИЧ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р</a:t>
            </a:r>
            <a:r>
              <a:rPr lang="ru-RU" sz="2000" b="1" dirty="0" smtClean="0">
                <a:solidFill>
                  <a:srgbClr val="FF0000"/>
                </a:solidFill>
              </a:rPr>
              <a:t>уководитель ВСК «ГВАРДЕЕЦ»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666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54828290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10" descr="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79512" y="476672"/>
          <a:ext cx="2592288" cy="3354622"/>
        </p:xfrm>
        <a:graphic>
          <a:graphicData uri="http://schemas.openxmlformats.org/presentationml/2006/ole">
            <p:oleObj spid="_x0000_s7170" name="Acrobat Document" r:id="rId10" imgW="4663440" imgH="6034898" progId="Acrobat.Document.DC">
              <p:embed/>
            </p:oleObj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6012160" y="2060848"/>
          <a:ext cx="2760790" cy="3572676"/>
        </p:xfrm>
        <a:graphic>
          <a:graphicData uri="http://schemas.openxmlformats.org/presentationml/2006/ole">
            <p:oleObj spid="_x0000_s7171" name="Acrobat Document" r:id="rId11" imgW="4663440" imgH="6034898" progId="Acrobat.Document.DC">
              <p:embed/>
            </p:oleObj>
          </a:graphicData>
        </a:graphic>
      </p:graphicFrame>
      <p:graphicFrame>
        <p:nvGraphicFramePr>
          <p:cNvPr id="7172" name="Object 4"/>
          <p:cNvGraphicFramePr>
            <a:graphicFrameLocks noChangeAspect="1"/>
          </p:cNvGraphicFramePr>
          <p:nvPr/>
        </p:nvGraphicFramePr>
        <p:xfrm>
          <a:off x="251520" y="4221088"/>
          <a:ext cx="3168352" cy="2239251"/>
        </p:xfrm>
        <a:graphic>
          <a:graphicData uri="http://schemas.openxmlformats.org/presentationml/2006/ole">
            <p:oleObj spid="_x0000_s7172" name="Acrobat Document" r:id="rId12" imgW="6415686" imgH="4533529" progId="Acrobat.Document.DC">
              <p:embed/>
            </p:oleObj>
          </a:graphicData>
        </a:graphic>
      </p:graphicFrame>
      <p:pic>
        <p:nvPicPr>
          <p:cNvPr id="7173" name="Picture 5" descr="D:\достижения педагогов\2020-2021 учебный год\грамоты, благодарственные письма педагогов\2020-21 учебный год\Коваленко\Диплом 1 степени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63888" y="1268760"/>
            <a:ext cx="2025604" cy="278106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</p:spPr>
      </p:pic>
      <p:sp>
        <p:nvSpPr>
          <p:cNvPr id="10" name="TextBox 9"/>
          <p:cNvSpPr txBox="1"/>
          <p:nvPr/>
        </p:nvSpPr>
        <p:spPr>
          <a:xfrm>
            <a:off x="3203849" y="260648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САФИУЛЛИНА КРИСТИНА РАМИСОВНА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р</a:t>
            </a:r>
            <a:r>
              <a:rPr lang="ru-RU" sz="2000" b="1" dirty="0" smtClean="0">
                <a:solidFill>
                  <a:srgbClr val="FF0000"/>
                </a:solidFill>
              </a:rPr>
              <a:t>уководитель студии современного танца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«БЛЕЙЗ»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666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126</Words>
  <Application>Microsoft Office PowerPoint</Application>
  <PresentationFormat>Экран (4:3)</PresentationFormat>
  <Paragraphs>28</Paragraphs>
  <Slides>11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Тема Office</vt:lpstr>
      <vt:lpstr>Adobe 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Vladimir</dc:creator>
  <cp:lastModifiedBy>Step_DDT</cp:lastModifiedBy>
  <cp:revision>47</cp:revision>
  <dcterms:created xsi:type="dcterms:W3CDTF">2014-05-11T14:07:28Z</dcterms:created>
  <dcterms:modified xsi:type="dcterms:W3CDTF">2021-12-15T10:17:58Z</dcterms:modified>
</cp:coreProperties>
</file>